
<file path=[Content_Types].xml><?xml version="1.0" encoding="utf-8"?>
<Types xmlns="http://schemas.openxmlformats.org/package/2006/content-types">
  <Default Extension="emf" ContentType="image/x-emf"/>
  <Default Extension="jpeg" ContentType="image/jpeg"/>
  <Default Extension="png" ContentType="image/png"/>
  <Default Extension="rels" ContentType="application/vnd.openxmlformats-package.relationships+xml"/>
  <Default Extension="svg" ContentType="image/svg+xml"/>
  <Default Extension="xml" ContentType="application/xml"/>
  <Override PartName="/ppt/presentation.xml" ContentType="application/vnd.openxmlformats-officedocument.presentationml.presentation.main+xml"/>
  <Override PartName="/customXml/itemProps1.xml" ContentType="application/vnd.openxmlformats-officedocument.customXmlProperties+xml"/>
  <Override PartName="/customXml/itemProps2.xml" ContentType="application/vnd.openxmlformats-officedocument.customXmlProperties+xml"/>
  <Override PartName="/customXml/itemProps3.xml" ContentType="application/vnd.openxmlformats-officedocument.customXmlProperties+xml"/>
  <Override PartName="/ppt/slideMasters/slideMaster1.xml" ContentType="application/vnd.openxmlformats-officedocument.presentationml.slideMaster+xml"/>
  <Override PartName="/ppt/slides/slide1.xml" ContentType="application/vnd.openxmlformats-officedocument.presentationml.slide+xml"/>
  <Override PartName="/ppt/notesMasters/notesMaster1.xml" ContentType="application/vnd.openxmlformats-officedocument.presentationml.notesMaster+xml"/>
  <Override PartName="/ppt/commentAuthors.xml" ContentType="application/vnd.openxmlformats-officedocument.presentationml.commentAuthors+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theme/theme2.xml" ContentType="application/vnd.openxmlformats-officedocument.theme+xml"/>
  <Override PartName="/ppt/revisionInfo.xml" ContentType="application/vnd.ms-powerpoint.revisioninfo+xml"/>
  <Override PartName="/ppt/authors.xml" ContentType="application/vnd.ms-powerpoint.authors+xml"/>
  <Override PartName="/docProps/core.xml" ContentType="application/vnd.openxmlformats-package.core-properties+xml"/>
  <Override PartName="/docProps/app.xml" ContentType="application/vnd.openxmlformats-officedocument.extended-properties+xml"/>
  <Override PartName="/docProps/custom.xml" ContentType="application/vnd.openxmlformats-officedocument.custom-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5" Type="http://schemas.openxmlformats.org/officeDocument/2006/relationships/custom-properties" Target="docProps/custom.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48" r:id="rId4"/>
  </p:sldMasterIdLst>
  <p:notesMasterIdLst>
    <p:notesMasterId r:id="rId6"/>
  </p:notesMasterIdLst>
  <p:sldIdLst>
    <p:sldId id="283" r:id="rId5"/>
  </p:sldIdLst>
  <p:sldSz cx="9906000" cy="6858000" type="A4"/>
  <p:notesSz cx="6797675" cy="9926638"/>
  <p:defaultTex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p15:guide id="1" orient="horz" pos="2160" userDrawn="1">
          <p15:clr>
            <a:srgbClr val="A4A3A4"/>
          </p15:clr>
        </p15:guide>
        <p15:guide id="2" pos="3120" userDrawn="1">
          <p15:clr>
            <a:srgbClr val="A4A3A4"/>
          </p15:clr>
        </p15:guide>
      </p15:sldGuideLst>
    </p:ext>
  </p:extLst>
</p:presentation>
</file>

<file path=ppt/authors.xml><?xml version="1.0" encoding="utf-8"?>
<p188:authorLst xmlns:a="http://schemas.openxmlformats.org/drawingml/2006/main" xmlns:r="http://schemas.openxmlformats.org/officeDocument/2006/relationships" xmlns:p188="http://schemas.microsoft.com/office/powerpoint/2018/8/main">
  <p188:author id="{43F811E5-B371-6A28-BF9A-0F57DE4B7A28}" name="Alice Brealy" initials="AB" userId="S::abrealy@caterlinkltd.co.uk::702f5e84-6c0f-4bcb-baa0-ae526eff269f" providerId="AD"/>
</p188:authorLst>
</file>

<file path=ppt/commentAuthors.xml><?xml version="1.0" encoding="utf-8"?>
<p:cmAuthorLst xmlns:a="http://schemas.openxmlformats.org/drawingml/2006/main" xmlns:r="http://schemas.openxmlformats.org/officeDocument/2006/relationships" xmlns:p="http://schemas.openxmlformats.org/presentationml/2006/main">
  <p:cmAuthor id="0" name="sysop" initials="s" lastIdx="0" clrIdx="0"/>
</p:cmAuthorLst>
</file>

<file path=ppt/presProps.xml><?xml version="1.0" encoding="utf-8"?>
<p:presentationPr xmlns:a="http://schemas.openxmlformats.org/drawingml/2006/main" xmlns:r="http://schemas.openxmlformats.org/officeDocument/2006/relationships" xmlns:p="http://schemas.openxmlformats.org/presentationml/2006/main">
  <p:showPr showNarration="1">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clrMru>
    <a:srgbClr val="006662"/>
    <a:srgbClr val="54BCEB"/>
    <a:srgbClr val="C5FFFB"/>
    <a:srgbClr val="FFD3CC"/>
    <a:srgbClr val="FFF0D2"/>
    <a:srgbClr val="FF4343"/>
    <a:srgbClr val="C9FFFB"/>
    <a:srgbClr val="00C8BA"/>
    <a:srgbClr val="00968B"/>
    <a:srgbClr val="009E93"/>
  </p:clrMru>
  <p:extLst>
    <p:ext uri="{E76CE94A-603C-4142-B9EB-6D1370010A27}">
      <p14:discardImageEditData xmlns:p14="http://schemas.microsoft.com/office/powerpoint/2010/main" val="0"/>
    </p:ext>
    <p:ext uri="{D31A062A-798A-4329-ABDD-BBA856620510}">
      <p14:defaultImageDpi xmlns:p14="http://schemas.microsoft.com/office/powerpoint/2010/main" val="220"/>
    </p:ext>
    <p:ext uri="{FD5EFAAD-0ECE-453E-9831-46B23BE46B34}">
      <p15:chartTrackingRefBased xmlns:p15="http://schemas.microsoft.com/office/powerpoint/2012/main" val="0"/>
    </p:ext>
  </p:extLst>
</p:presentationPr>
</file>

<file path=ppt/revisionInfo.xml><?xml version="1.0" encoding="utf-8"?>
<p1510:revInfo xmlns:a="http://schemas.openxmlformats.org/drawingml/2006/main" xmlns:r="http://schemas.openxmlformats.org/officeDocument/2006/relationships" xmlns:p1510="http://schemas.microsoft.com/office/powerpoint/2015/10/main">
  <p1510:revLst>
    <p1510:client id="{57A40A14-CBF5-44D8-9BDE-518D5D1536DA}" v="3" dt="2026-03-05T10:19:52.995"/>
  </p1510:revLst>
</p1510:revInfo>
</file>

<file path=ppt/tableStyles.xml><?xml version="1.0" encoding="utf-8"?>
<a:tblStyleLst xmlns:a="http://schemas.openxmlformats.org/drawingml/2006/main" def="{5C22544A-7EE6-4342-B048-85BDC9FD1C3A}">
  <a:tblStyle styleId="{5C22544A-7EE6-4342-B048-85BDC9FD1C3A}" styleName="Medium Style 2 - Accent 1">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accent1">
              <a:tint val="20000"/>
            </a:schemeClr>
          </a:solidFill>
        </a:fill>
      </a:tcStyle>
    </a:wholeTbl>
    <a:band1H>
      <a:tcStyle>
        <a:tcBdr/>
        <a:fill>
          <a:solidFill>
            <a:schemeClr val="accent1">
              <a:tint val="40000"/>
            </a:schemeClr>
          </a:solidFill>
        </a:fill>
      </a:tcStyle>
    </a:band1H>
    <a:band2H>
      <a:tcStyle>
        <a:tcBdr/>
      </a:tcStyle>
    </a:band2H>
    <a:band1V>
      <a:tcStyle>
        <a:tcBdr/>
        <a:fill>
          <a:solidFill>
            <a:schemeClr val="accent1">
              <a:tint val="40000"/>
            </a:schemeClr>
          </a:solidFill>
        </a:fill>
      </a:tcStyle>
    </a:band1V>
    <a:band2V>
      <a:tcStyle>
        <a:tcBdr/>
      </a:tcStyle>
    </a:band2V>
    <a:lastCol>
      <a:tcTxStyle b="on">
        <a:fontRef idx="minor">
          <a:prstClr val="black"/>
        </a:fontRef>
        <a:schemeClr val="lt1"/>
      </a:tcTxStyle>
      <a:tcStyle>
        <a:tcBdr/>
        <a:fill>
          <a:solidFill>
            <a:schemeClr val="accent1"/>
          </a:solidFill>
        </a:fill>
      </a:tcStyle>
    </a:lastCol>
    <a:firstCol>
      <a:tcTxStyle b="on">
        <a:fontRef idx="minor">
          <a:prstClr val="black"/>
        </a:fontRef>
        <a:schemeClr val="lt1"/>
      </a:tcTxStyle>
      <a:tcStyle>
        <a:tcBdr/>
        <a:fill>
          <a:solidFill>
            <a:schemeClr val="accent1"/>
          </a:solidFill>
        </a:fill>
      </a:tcStyle>
    </a:firstCol>
    <a:lastRow>
      <a:tcTxStyle b="on">
        <a:fontRef idx="minor">
          <a:prstClr val="black"/>
        </a:fontRef>
        <a:schemeClr val="lt1"/>
      </a:tcTxStyle>
      <a:tcStyle>
        <a:tcBdr>
          <a:top>
            <a:ln w="38100" cmpd="sng">
              <a:solidFill>
                <a:schemeClr val="lt1"/>
              </a:solidFill>
            </a:ln>
          </a:top>
        </a:tcBdr>
        <a:fill>
          <a:solidFill>
            <a:schemeClr val="accent1"/>
          </a:solidFill>
        </a:fill>
      </a:tcStyle>
    </a:lastRow>
    <a:firstRow>
      <a:tcTxStyle b="on">
        <a:fontRef idx="minor">
          <a:prstClr val="black"/>
        </a:fontRef>
        <a:schemeClr val="lt1"/>
      </a:tcTxStyle>
      <a:tcStyle>
        <a:tcBdr>
          <a:bottom>
            <a:ln w="38100" cmpd="sng">
              <a:solidFill>
                <a:schemeClr val="lt1"/>
              </a:solidFill>
            </a:ln>
          </a:bottom>
        </a:tcBdr>
        <a:fill>
          <a:solidFill>
            <a:schemeClr val="accent1"/>
          </a:solidFill>
        </a:fill>
      </a:tcStyle>
    </a:firstRow>
  </a:tblStyle>
  <a:tblStyle styleId="{2D5ABB26-0587-4C30-8999-92F81FD0307C}" styleName="No Style, No Grid">
    <a:wholeTbl>
      <a:tcTxStyle>
        <a:fontRef idx="minor">
          <a:scrgbClr r="0" g="0" b="0"/>
        </a:fontRef>
        <a:schemeClr val="tx1"/>
      </a:tcTxStyle>
      <a:tcStyle>
        <a:tcBdr>
          <a:left>
            <a:ln>
              <a:noFill/>
            </a:ln>
          </a:left>
          <a:right>
            <a:ln>
              <a:noFill/>
            </a:ln>
          </a:right>
          <a:top>
            <a:ln>
              <a:noFill/>
            </a:ln>
          </a:top>
          <a:bottom>
            <a:ln>
              <a:noFill/>
            </a:ln>
          </a:bottom>
          <a:insideH>
            <a:ln>
              <a:noFill/>
            </a:ln>
          </a:insideH>
          <a:insideV>
            <a:ln>
              <a:noFill/>
            </a:ln>
          </a:insideV>
        </a:tcBdr>
        <a:fill>
          <a:noFill/>
        </a:fill>
      </a:tcStyle>
    </a:wholeTbl>
  </a:tblStyle>
</a:tblStyleLst>
</file>

<file path=ppt/viewProps.xml><?xml version="1.0" encoding="utf-8"?>
<p:viewPr xmlns:a="http://schemas.openxmlformats.org/drawingml/2006/main" xmlns:r="http://schemas.openxmlformats.org/officeDocument/2006/relationships" xmlns:p="http://schemas.openxmlformats.org/presentationml/2006/main">
  <p:normalViewPr>
    <p:restoredLeft sz="15620"/>
    <p:restoredTop sz="94660"/>
  </p:normalViewPr>
  <p:slideViewPr>
    <p:cSldViewPr snapToGrid="0">
      <p:cViewPr varScale="1">
        <p:scale>
          <a:sx n="68" d="100"/>
          <a:sy n="68" d="100"/>
        </p:scale>
        <p:origin x="1428" y="48"/>
      </p:cViewPr>
      <p:guideLst>
        <p:guide orient="horz" pos="2160"/>
        <p:guide pos="3120"/>
      </p:guideLst>
    </p:cSldViewPr>
  </p:slideViewPr>
  <p:notesTextViewPr>
    <p:cViewPr>
      <p:scale>
        <a:sx n="1" d="1"/>
        <a:sy n="1" d="1"/>
      </p:scale>
      <p:origin x="0" y="0"/>
    </p:cViewPr>
  </p:notesTextViewPr>
  <p:gridSpacing cx="76200" cy="76200"/>
</p:viewPr>
</file>

<file path=ppt/_rels/presentation.xml.rels><?xml version="1.0" encoding="UTF-8" standalone="yes"?>
<Relationships xmlns="http://schemas.openxmlformats.org/package/2006/relationships"><Relationship Id="rId8" Type="http://schemas.openxmlformats.org/officeDocument/2006/relationships/presProps" Target="presProps.xml"/><Relationship Id="rId13" Type="http://schemas.microsoft.com/office/2018/10/relationships/authors" Target="authors.xml"/><Relationship Id="rId3" Type="http://schemas.openxmlformats.org/officeDocument/2006/relationships/customXml" Target="../customXml/item3.xml"/><Relationship Id="rId7" Type="http://schemas.openxmlformats.org/officeDocument/2006/relationships/commentAuthors" Target="commentAuthors.xml"/><Relationship Id="rId12" Type="http://schemas.microsoft.com/office/2015/10/relationships/revisionInfo" Target="revisionInfo.xml"/><Relationship Id="rId2" Type="http://schemas.openxmlformats.org/officeDocument/2006/relationships/customXml" Target="../customXml/item2.xml"/><Relationship Id="rId1" Type="http://schemas.openxmlformats.org/officeDocument/2006/relationships/customXml" Target="../customXml/item1.xml"/><Relationship Id="rId6" Type="http://schemas.openxmlformats.org/officeDocument/2006/relationships/notesMaster" Target="notesMasters/notesMaster1.xml"/><Relationship Id="rId11" Type="http://schemas.openxmlformats.org/officeDocument/2006/relationships/tableStyles" Target="tableStyles.xml"/><Relationship Id="rId5" Type="http://schemas.openxmlformats.org/officeDocument/2006/relationships/slide" Target="slides/slide1.xml"/><Relationship Id="rId10" Type="http://schemas.openxmlformats.org/officeDocument/2006/relationships/theme" Target="theme/theme1.xml"/><Relationship Id="rId4" Type="http://schemas.openxmlformats.org/officeDocument/2006/relationships/slideMaster" Target="slideMasters/slideMaster1.xml"/><Relationship Id="rId9" Type="http://schemas.openxmlformats.org/officeDocument/2006/relationships/viewProps" Target="viewProps.xml"/></Relationships>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1" y="1"/>
            <a:ext cx="2945659" cy="498056"/>
          </a:xfrm>
          <a:prstGeom prst="rect">
            <a:avLst/>
          </a:prstGeom>
        </p:spPr>
        <p:txBody>
          <a:bodyPr vert="horz" lIns="91432" tIns="45716" rIns="91432" bIns="45716" rtlCol="0"/>
          <a:lstStyle>
            <a:lvl1pPr algn="l">
              <a:defRPr sz="1200"/>
            </a:lvl1pPr>
          </a:lstStyle>
          <a:p>
            <a:endParaRPr lang="en-GB"/>
          </a:p>
        </p:txBody>
      </p:sp>
      <p:sp>
        <p:nvSpPr>
          <p:cNvPr id="3" name="Date Placeholder 2"/>
          <p:cNvSpPr>
            <a:spLocks noGrp="1"/>
          </p:cNvSpPr>
          <p:nvPr>
            <p:ph type="dt" idx="1"/>
          </p:nvPr>
        </p:nvSpPr>
        <p:spPr>
          <a:xfrm>
            <a:off x="3850444" y="1"/>
            <a:ext cx="2945659" cy="498056"/>
          </a:xfrm>
          <a:prstGeom prst="rect">
            <a:avLst/>
          </a:prstGeom>
        </p:spPr>
        <p:txBody>
          <a:bodyPr vert="horz" lIns="91432" tIns="45716" rIns="91432" bIns="45716" rtlCol="0"/>
          <a:lstStyle>
            <a:lvl1pPr algn="r">
              <a:defRPr sz="1200"/>
            </a:lvl1pPr>
          </a:lstStyle>
          <a:p>
            <a:fld id="{222E43BF-527D-440D-8356-FC8BCEDDB5DC}" type="datetimeFigureOut">
              <a:rPr lang="en-GB" smtClean="0"/>
              <a:t>12/03/2026</a:t>
            </a:fld>
            <a:endParaRPr lang="en-GB"/>
          </a:p>
        </p:txBody>
      </p:sp>
      <p:sp>
        <p:nvSpPr>
          <p:cNvPr id="4" name="Slide Image Placeholder 3"/>
          <p:cNvSpPr>
            <a:spLocks noGrp="1" noRot="1" noChangeAspect="1"/>
          </p:cNvSpPr>
          <p:nvPr>
            <p:ph type="sldImg" idx="2"/>
          </p:nvPr>
        </p:nvSpPr>
        <p:spPr>
          <a:xfrm>
            <a:off x="981075" y="1241425"/>
            <a:ext cx="4835525" cy="3349625"/>
          </a:xfrm>
          <a:prstGeom prst="rect">
            <a:avLst/>
          </a:prstGeom>
          <a:noFill/>
          <a:ln w="12700">
            <a:solidFill>
              <a:prstClr val="black"/>
            </a:solidFill>
          </a:ln>
        </p:spPr>
        <p:txBody>
          <a:bodyPr vert="horz" lIns="91432" tIns="45716" rIns="91432" bIns="45716" rtlCol="0" anchor="ctr"/>
          <a:lstStyle/>
          <a:p>
            <a:endParaRPr lang="en-GB"/>
          </a:p>
        </p:txBody>
      </p:sp>
      <p:sp>
        <p:nvSpPr>
          <p:cNvPr id="5" name="Notes Placeholder 4"/>
          <p:cNvSpPr>
            <a:spLocks noGrp="1"/>
          </p:cNvSpPr>
          <p:nvPr>
            <p:ph type="body" sz="quarter" idx="3"/>
          </p:nvPr>
        </p:nvSpPr>
        <p:spPr>
          <a:xfrm>
            <a:off x="679768" y="4777194"/>
            <a:ext cx="5438140" cy="3908614"/>
          </a:xfrm>
          <a:prstGeom prst="rect">
            <a:avLst/>
          </a:prstGeom>
        </p:spPr>
        <p:txBody>
          <a:bodyPr vert="horz" lIns="91432" tIns="45716" rIns="91432" bIns="45716" rtlCol="0"/>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6" name="Footer Placeholder 5"/>
          <p:cNvSpPr>
            <a:spLocks noGrp="1"/>
          </p:cNvSpPr>
          <p:nvPr>
            <p:ph type="ftr" sz="quarter" idx="4"/>
          </p:nvPr>
        </p:nvSpPr>
        <p:spPr>
          <a:xfrm>
            <a:off x="1" y="9428585"/>
            <a:ext cx="2945659" cy="498055"/>
          </a:xfrm>
          <a:prstGeom prst="rect">
            <a:avLst/>
          </a:prstGeom>
        </p:spPr>
        <p:txBody>
          <a:bodyPr vert="horz" lIns="91432" tIns="45716" rIns="91432" bIns="45716" rtlCol="0" anchor="b"/>
          <a:lstStyle>
            <a:lvl1pPr algn="l">
              <a:defRPr sz="1200"/>
            </a:lvl1pPr>
          </a:lstStyle>
          <a:p>
            <a:endParaRPr lang="en-GB"/>
          </a:p>
        </p:txBody>
      </p:sp>
      <p:sp>
        <p:nvSpPr>
          <p:cNvPr id="7" name="Slide Number Placeholder 6"/>
          <p:cNvSpPr>
            <a:spLocks noGrp="1"/>
          </p:cNvSpPr>
          <p:nvPr>
            <p:ph type="sldNum" sz="quarter" idx="5"/>
          </p:nvPr>
        </p:nvSpPr>
        <p:spPr>
          <a:xfrm>
            <a:off x="3850444" y="9428585"/>
            <a:ext cx="2945659" cy="498055"/>
          </a:xfrm>
          <a:prstGeom prst="rect">
            <a:avLst/>
          </a:prstGeom>
        </p:spPr>
        <p:txBody>
          <a:bodyPr vert="horz" lIns="91432" tIns="45716" rIns="91432" bIns="45716" rtlCol="0" anchor="b"/>
          <a:lstStyle>
            <a:lvl1pPr algn="r">
              <a:defRPr sz="1200"/>
            </a:lvl1pPr>
          </a:lstStyle>
          <a:p>
            <a:fld id="{22D8F38C-0513-424D-9F07-ACE2DBD6F960}" type="slidenum">
              <a:rPr lang="en-GB" smtClean="0"/>
              <a:t>‹#›</a:t>
            </a:fld>
            <a:endParaRPr lang="en-GB"/>
          </a:p>
        </p:txBody>
      </p:sp>
    </p:spTree>
    <p:extLst>
      <p:ext uri="{BB962C8B-B14F-4D97-AF65-F5344CB8AC3E}">
        <p14:creationId xmlns:p14="http://schemas.microsoft.com/office/powerpoint/2010/main" val="3444108001"/>
      </p:ext>
    </p:extLst>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slideLayouts/_rels/slideLayout1.xml.rels><?xml version="1.0" encoding="UTF-8" standalone="yes"?>
<Relationships xmlns="http://schemas.openxmlformats.org/package/2006/relationships"><Relationship Id="rId3" Type="http://schemas.openxmlformats.org/officeDocument/2006/relationships/image" Target="../media/image2.png"/><Relationship Id="rId2" Type="http://schemas.openxmlformats.org/officeDocument/2006/relationships/image" Target="../media/image1.emf"/><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p:cNvSpPr>
            <a:spLocks noGrp="1"/>
          </p:cNvSpPr>
          <p:nvPr>
            <p:ph type="ctrTitle"/>
          </p:nvPr>
        </p:nvSpPr>
        <p:spPr>
          <a:xfrm>
            <a:off x="742950" y="2130426"/>
            <a:ext cx="8420100" cy="1470025"/>
          </a:xfrm>
        </p:spPr>
        <p:txBody>
          <a:bodyPr/>
          <a:lstStyle/>
          <a:p>
            <a:r>
              <a:rPr lang="en-US"/>
              <a:t>Click to edit Master title style</a:t>
            </a:r>
            <a:endParaRPr lang="en-GB"/>
          </a:p>
        </p:txBody>
      </p:sp>
      <p:sp>
        <p:nvSpPr>
          <p:cNvPr id="3" name="Subtitle 2"/>
          <p:cNvSpPr>
            <a:spLocks noGrp="1"/>
          </p:cNvSpPr>
          <p:nvPr>
            <p:ph type="subTitle" idx="1"/>
          </p:nvPr>
        </p:nvSpPr>
        <p:spPr>
          <a:xfrm>
            <a:off x="1485900" y="3886200"/>
            <a:ext cx="6934200" cy="1752600"/>
          </a:xfrm>
        </p:spPr>
        <p:txBody>
          <a:bodyPr/>
          <a:lstStyle>
            <a:lvl1pPr marL="0" indent="0" algn="ctr">
              <a:buNone/>
              <a:defRPr>
                <a:solidFill>
                  <a:schemeClr val="tx1">
                    <a:tint val="75000"/>
                  </a:schemeClr>
                </a:solidFill>
              </a:defRPr>
            </a:lvl1pPr>
            <a:lvl2pPr marL="457200" indent="0" algn="ctr">
              <a:buNone/>
              <a:defRPr>
                <a:solidFill>
                  <a:schemeClr val="tx1">
                    <a:tint val="75000"/>
                  </a:schemeClr>
                </a:solidFill>
              </a:defRPr>
            </a:lvl2pPr>
            <a:lvl3pPr marL="914400" indent="0" algn="ctr">
              <a:buNone/>
              <a:defRPr>
                <a:solidFill>
                  <a:schemeClr val="tx1">
                    <a:tint val="75000"/>
                  </a:schemeClr>
                </a:solidFill>
              </a:defRPr>
            </a:lvl3pPr>
            <a:lvl4pPr marL="1371600" indent="0" algn="ctr">
              <a:buNone/>
              <a:defRPr>
                <a:solidFill>
                  <a:schemeClr val="tx1">
                    <a:tint val="75000"/>
                  </a:schemeClr>
                </a:solidFill>
              </a:defRPr>
            </a:lvl4pPr>
            <a:lvl5pPr marL="1828800" indent="0" algn="ctr">
              <a:buNone/>
              <a:defRPr>
                <a:solidFill>
                  <a:schemeClr val="tx1">
                    <a:tint val="75000"/>
                  </a:schemeClr>
                </a:solidFill>
              </a:defRPr>
            </a:lvl5pPr>
            <a:lvl6pPr marL="2286000" indent="0" algn="ctr">
              <a:buNone/>
              <a:defRPr>
                <a:solidFill>
                  <a:schemeClr val="tx1">
                    <a:tint val="75000"/>
                  </a:schemeClr>
                </a:solidFill>
              </a:defRPr>
            </a:lvl6pPr>
            <a:lvl7pPr marL="2743200" indent="0" algn="ctr">
              <a:buNone/>
              <a:defRPr>
                <a:solidFill>
                  <a:schemeClr val="tx1">
                    <a:tint val="75000"/>
                  </a:schemeClr>
                </a:solidFill>
              </a:defRPr>
            </a:lvl7pPr>
            <a:lvl8pPr marL="3200400" indent="0" algn="ctr">
              <a:buNone/>
              <a:defRPr>
                <a:solidFill>
                  <a:schemeClr val="tx1">
                    <a:tint val="75000"/>
                  </a:schemeClr>
                </a:solidFill>
              </a:defRPr>
            </a:lvl8pPr>
            <a:lvl9pPr marL="3657600" indent="0" algn="ctr">
              <a:buNone/>
              <a:defRPr>
                <a:solidFill>
                  <a:schemeClr val="tx1">
                    <a:tint val="75000"/>
                  </a:schemeClr>
                </a:solidFill>
              </a:defRPr>
            </a:lvl9pPr>
          </a:lstStyle>
          <a:p>
            <a:r>
              <a:rPr lang="en-US"/>
              <a:t>Click to edit Master subtitle style</a:t>
            </a:r>
            <a:endParaRPr lang="en-GB"/>
          </a:p>
        </p:txBody>
      </p:sp>
      <p:sp>
        <p:nvSpPr>
          <p:cNvPr id="4" name="Date Placeholder 3"/>
          <p:cNvSpPr>
            <a:spLocks noGrp="1"/>
          </p:cNvSpPr>
          <p:nvPr>
            <p:ph type="dt" sz="half" idx="10"/>
          </p:nvPr>
        </p:nvSpPr>
        <p:spPr/>
        <p:txBody>
          <a:bodyPr/>
          <a:lstStyle/>
          <a:p>
            <a:fld id="{69801A62-7A48-4C58-849E-C45ADCCDA826}" type="datetimeFigureOut">
              <a:rPr lang="en-GB" smtClean="0"/>
              <a:t>12/03/2026</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A059E0C8-D700-4481-9575-E9D0947D9BAE}" type="slidenum">
              <a:rPr lang="en-GB" smtClean="0"/>
              <a:t>‹#›</a:t>
            </a:fld>
            <a:endParaRPr lang="en-GB"/>
          </a:p>
        </p:txBody>
      </p:sp>
      <p:pic>
        <p:nvPicPr>
          <p:cNvPr id="7" name="Picture 6">
            <a:extLst>
              <a:ext uri="{FF2B5EF4-FFF2-40B4-BE49-F238E27FC236}">
                <a16:creationId xmlns:a16="http://schemas.microsoft.com/office/drawing/2014/main" id="{BFE56D4B-3E37-45DC-8A0E-850FD0BBE6CB}"/>
              </a:ext>
            </a:extLst>
          </p:cNvPr>
          <p:cNvPicPr>
            <a:picLocks noChangeAspect="1"/>
          </p:cNvPicPr>
          <p:nvPr userDrawn="1"/>
        </p:nvPicPr>
        <p:blipFill>
          <a:blip r:embed="rId2">
            <a:lum/>
          </a:blip>
          <a:stretch>
            <a:fillRect/>
          </a:stretch>
        </p:blipFill>
        <p:spPr>
          <a:xfrm>
            <a:off x="0" y="0"/>
            <a:ext cx="9906000" cy="6858000"/>
          </a:xfrm>
          <a:prstGeom prst="rect">
            <a:avLst/>
          </a:prstGeom>
        </p:spPr>
      </p:pic>
      <p:pic>
        <p:nvPicPr>
          <p:cNvPr id="8" name="Picture 7">
            <a:extLst>
              <a:ext uri="{FF2B5EF4-FFF2-40B4-BE49-F238E27FC236}">
                <a16:creationId xmlns:a16="http://schemas.microsoft.com/office/drawing/2014/main" id="{5A3E2D7A-21FB-4E41-849E-FBC6B38F3D8F}"/>
              </a:ext>
            </a:extLst>
          </p:cNvPr>
          <p:cNvPicPr>
            <a:picLocks noChangeAspect="1"/>
          </p:cNvPicPr>
          <p:nvPr userDrawn="1"/>
        </p:nvPicPr>
        <p:blipFill>
          <a:blip r:embed="rId3" cstate="print">
            <a:extLst>
              <a:ext uri="{28A0092B-C50C-407E-A947-70E740481C1C}">
                <a14:useLocalDpi xmlns:a14="http://schemas.microsoft.com/office/drawing/2010/main" val="0"/>
              </a:ext>
            </a:extLst>
          </a:blip>
          <a:stretch>
            <a:fillRect/>
          </a:stretch>
        </p:blipFill>
        <p:spPr>
          <a:xfrm>
            <a:off x="49725" y="21720"/>
            <a:ext cx="1602025" cy="769695"/>
          </a:xfrm>
          <a:prstGeom prst="rect">
            <a:avLst/>
          </a:prstGeom>
        </p:spPr>
      </p:pic>
      <p:sp>
        <p:nvSpPr>
          <p:cNvPr id="9" name="TextBox 8">
            <a:extLst>
              <a:ext uri="{FF2B5EF4-FFF2-40B4-BE49-F238E27FC236}">
                <a16:creationId xmlns:a16="http://schemas.microsoft.com/office/drawing/2014/main" id="{CF8244A5-C333-4344-B70D-CA249A56B37A}"/>
              </a:ext>
            </a:extLst>
          </p:cNvPr>
          <p:cNvSpPr txBox="1"/>
          <p:nvPr userDrawn="1"/>
        </p:nvSpPr>
        <p:spPr>
          <a:xfrm>
            <a:off x="8788936" y="3163689"/>
            <a:ext cx="1088495" cy="3642122"/>
          </a:xfrm>
          <a:prstGeom prst="roundRect">
            <a:avLst/>
          </a:prstGeom>
          <a:solidFill>
            <a:srgbClr val="FF0000"/>
          </a:solidFill>
          <a:ln w="19050">
            <a:solidFill>
              <a:srgbClr val="FF0000"/>
            </a:solidFill>
          </a:ln>
        </p:spPr>
        <p:txBody>
          <a:bodyPr wrap="square" rtlCol="0">
            <a:spAutoFit/>
          </a:bodyPr>
          <a:lstStyle/>
          <a:p>
            <a:r>
              <a:rPr lang="en-GB" sz="700" b="1">
                <a:solidFill>
                  <a:schemeClr val="bg1"/>
                </a:solidFill>
                <a:latin typeface="Century Gothic" panose="020B0502020202020204" pitchFamily="34" charset="0"/>
              </a:rPr>
              <a:t>ALLERGY INFORMATION:</a:t>
            </a:r>
          </a:p>
          <a:p>
            <a:r>
              <a:rPr lang="en-GB" sz="700" b="1">
                <a:solidFill>
                  <a:schemeClr val="bg1"/>
                </a:solidFill>
                <a:latin typeface="Century Gothic" panose="020B0502020202020204" pitchFamily="34" charset="0"/>
              </a:rPr>
              <a:t>If </a:t>
            </a:r>
            <a:r>
              <a:rPr lang="en-GB" sz="700" b="1">
                <a:solidFill>
                  <a:schemeClr val="bg1"/>
                </a:solidFill>
                <a:effectLst/>
                <a:latin typeface="Century Gothic" panose="020B0502020202020204" pitchFamily="34" charset="0"/>
                <a:ea typeface="Calibri" panose="020F0502020204030204" pitchFamily="34" charset="0"/>
              </a:rPr>
              <a:t>you would like to know about particular allergens in foods please ask a member of the catering team for information. If your child has a school lunch and has a food allergy or intolerance you will be asked to complete a form to ensure we have the necessary information to cater for your child. We use a large variety of ingredients in the preparation of our meals and due to the nature of our kitchens it is not possible to completely remove the risk of cross contamination.</a:t>
            </a:r>
            <a:endParaRPr lang="en-GB" sz="700">
              <a:solidFill>
                <a:schemeClr val="bg1"/>
              </a:solidFill>
              <a:latin typeface="Century Gothic" panose="020B0502020202020204" pitchFamily="34" charset="0"/>
            </a:endParaRPr>
          </a:p>
        </p:txBody>
      </p:sp>
    </p:spTree>
    <p:extLst>
      <p:ext uri="{BB962C8B-B14F-4D97-AF65-F5344CB8AC3E}">
        <p14:creationId xmlns:p14="http://schemas.microsoft.com/office/powerpoint/2010/main" val="1446626170"/>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GB"/>
          </a:p>
        </p:txBody>
      </p:sp>
      <p:sp>
        <p:nvSpPr>
          <p:cNvPr id="3" name="Content Placeholder 2"/>
          <p:cNvSpPr>
            <a:spLocks noGrp="1"/>
          </p:cNvSpPr>
          <p:nvPr>
            <p:ph idx="1"/>
          </p:nvPr>
        </p:nvSpPr>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Date Placeholder 3"/>
          <p:cNvSpPr>
            <a:spLocks noGrp="1"/>
          </p:cNvSpPr>
          <p:nvPr>
            <p:ph type="dt" sz="half" idx="10"/>
          </p:nvPr>
        </p:nvSpPr>
        <p:spPr/>
        <p:txBody>
          <a:bodyPr/>
          <a:lstStyle/>
          <a:p>
            <a:fld id="{69801A62-7A48-4C58-849E-C45ADCCDA826}" type="datetimeFigureOut">
              <a:rPr lang="en-GB" smtClean="0"/>
              <a:t>12/03/2026</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A059E0C8-D700-4481-9575-E9D0947D9BAE}" type="slidenum">
              <a:rPr lang="en-GB" smtClean="0"/>
              <a:t>‹#›</a:t>
            </a:fld>
            <a:endParaRPr lang="en-GB"/>
          </a:p>
        </p:txBody>
      </p:sp>
    </p:spTree>
    <p:extLst>
      <p:ext uri="{BB962C8B-B14F-4D97-AF65-F5344CB8AC3E}">
        <p14:creationId xmlns:p14="http://schemas.microsoft.com/office/powerpoint/2010/main" val="3889760725"/>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p:cNvSpPr>
            <a:spLocks noGrp="1"/>
          </p:cNvSpPr>
          <p:nvPr>
            <p:ph type="title"/>
          </p:nvPr>
        </p:nvSpPr>
        <p:spPr>
          <a:xfrm>
            <a:off x="782506" y="4406901"/>
            <a:ext cx="8420100" cy="1362075"/>
          </a:xfrm>
        </p:spPr>
        <p:txBody>
          <a:bodyPr anchor="t"/>
          <a:lstStyle>
            <a:lvl1pPr algn="l">
              <a:defRPr sz="4000" b="1" cap="all"/>
            </a:lvl1pPr>
          </a:lstStyle>
          <a:p>
            <a:r>
              <a:rPr lang="en-US"/>
              <a:t>Click to edit Master title style</a:t>
            </a:r>
            <a:endParaRPr lang="en-GB"/>
          </a:p>
        </p:txBody>
      </p:sp>
      <p:sp>
        <p:nvSpPr>
          <p:cNvPr id="3" name="Text Placeholder 2"/>
          <p:cNvSpPr>
            <a:spLocks noGrp="1"/>
          </p:cNvSpPr>
          <p:nvPr>
            <p:ph type="body" idx="1"/>
          </p:nvPr>
        </p:nvSpPr>
        <p:spPr>
          <a:xfrm>
            <a:off x="782506" y="2906713"/>
            <a:ext cx="8420100" cy="1500187"/>
          </a:xfrm>
        </p:spPr>
        <p:txBody>
          <a:bodyPr anchor="b"/>
          <a:lstStyle>
            <a:lvl1pPr marL="0" indent="0">
              <a:buNone/>
              <a:defRPr sz="2000">
                <a:solidFill>
                  <a:schemeClr val="tx1">
                    <a:tint val="75000"/>
                  </a:schemeClr>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en-US"/>
              <a:t>Click to edit Master text styles</a:t>
            </a:r>
          </a:p>
        </p:txBody>
      </p:sp>
      <p:sp>
        <p:nvSpPr>
          <p:cNvPr id="4" name="Date Placeholder 3"/>
          <p:cNvSpPr>
            <a:spLocks noGrp="1"/>
          </p:cNvSpPr>
          <p:nvPr>
            <p:ph type="dt" sz="half" idx="10"/>
          </p:nvPr>
        </p:nvSpPr>
        <p:spPr/>
        <p:txBody>
          <a:bodyPr/>
          <a:lstStyle/>
          <a:p>
            <a:fld id="{69801A62-7A48-4C58-849E-C45ADCCDA826}" type="datetimeFigureOut">
              <a:rPr lang="en-GB" smtClean="0"/>
              <a:t>12/03/2026</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A059E0C8-D700-4481-9575-E9D0947D9BAE}" type="slidenum">
              <a:rPr lang="en-GB" smtClean="0"/>
              <a:t>‹#›</a:t>
            </a:fld>
            <a:endParaRPr lang="en-GB"/>
          </a:p>
        </p:txBody>
      </p:sp>
    </p:spTree>
    <p:extLst>
      <p:ext uri="{BB962C8B-B14F-4D97-AF65-F5344CB8AC3E}">
        <p14:creationId xmlns:p14="http://schemas.microsoft.com/office/powerpoint/2010/main" val="1441085378"/>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GB"/>
          </a:p>
        </p:txBody>
      </p:sp>
      <p:sp>
        <p:nvSpPr>
          <p:cNvPr id="3" name="Content Placeholder 2"/>
          <p:cNvSpPr>
            <a:spLocks noGrp="1"/>
          </p:cNvSpPr>
          <p:nvPr>
            <p:ph sz="half" idx="1"/>
          </p:nvPr>
        </p:nvSpPr>
        <p:spPr>
          <a:xfrm>
            <a:off x="495300" y="1600201"/>
            <a:ext cx="4375150" cy="4525963"/>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Content Placeholder 3"/>
          <p:cNvSpPr>
            <a:spLocks noGrp="1"/>
          </p:cNvSpPr>
          <p:nvPr>
            <p:ph sz="half" idx="2"/>
          </p:nvPr>
        </p:nvSpPr>
        <p:spPr>
          <a:xfrm>
            <a:off x="5035550" y="1600201"/>
            <a:ext cx="4375150" cy="4525963"/>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5" name="Date Placeholder 4"/>
          <p:cNvSpPr>
            <a:spLocks noGrp="1"/>
          </p:cNvSpPr>
          <p:nvPr>
            <p:ph type="dt" sz="half" idx="10"/>
          </p:nvPr>
        </p:nvSpPr>
        <p:spPr/>
        <p:txBody>
          <a:bodyPr/>
          <a:lstStyle/>
          <a:p>
            <a:fld id="{69801A62-7A48-4C58-849E-C45ADCCDA826}" type="datetimeFigureOut">
              <a:rPr lang="en-GB" smtClean="0"/>
              <a:t>12/03/2026</a:t>
            </a:fld>
            <a:endParaRPr lang="en-GB"/>
          </a:p>
        </p:txBody>
      </p:sp>
      <p:sp>
        <p:nvSpPr>
          <p:cNvPr id="6" name="Footer Placeholder 5"/>
          <p:cNvSpPr>
            <a:spLocks noGrp="1"/>
          </p:cNvSpPr>
          <p:nvPr>
            <p:ph type="ftr" sz="quarter" idx="11"/>
          </p:nvPr>
        </p:nvSpPr>
        <p:spPr/>
        <p:txBody>
          <a:bodyPr/>
          <a:lstStyle/>
          <a:p>
            <a:endParaRPr lang="en-GB"/>
          </a:p>
        </p:txBody>
      </p:sp>
      <p:sp>
        <p:nvSpPr>
          <p:cNvPr id="7" name="Slide Number Placeholder 6"/>
          <p:cNvSpPr>
            <a:spLocks noGrp="1"/>
          </p:cNvSpPr>
          <p:nvPr>
            <p:ph type="sldNum" sz="quarter" idx="12"/>
          </p:nvPr>
        </p:nvSpPr>
        <p:spPr/>
        <p:txBody>
          <a:bodyPr/>
          <a:lstStyle/>
          <a:p>
            <a:fld id="{A059E0C8-D700-4481-9575-E9D0947D9BAE}" type="slidenum">
              <a:rPr lang="en-GB" smtClean="0"/>
              <a:t>‹#›</a:t>
            </a:fld>
            <a:endParaRPr lang="en-GB"/>
          </a:p>
        </p:txBody>
      </p:sp>
    </p:spTree>
    <p:extLst>
      <p:ext uri="{BB962C8B-B14F-4D97-AF65-F5344CB8AC3E}">
        <p14:creationId xmlns:p14="http://schemas.microsoft.com/office/powerpoint/2010/main" val="1501556988"/>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lvl1pPr>
              <a:defRPr/>
            </a:lvl1pPr>
          </a:lstStyle>
          <a:p>
            <a:r>
              <a:rPr lang="en-US"/>
              <a:t>Click to edit Master title style</a:t>
            </a:r>
            <a:endParaRPr lang="en-GB"/>
          </a:p>
        </p:txBody>
      </p:sp>
      <p:sp>
        <p:nvSpPr>
          <p:cNvPr id="3" name="Text Placeholder 2"/>
          <p:cNvSpPr>
            <a:spLocks noGrp="1"/>
          </p:cNvSpPr>
          <p:nvPr>
            <p:ph type="body" idx="1"/>
          </p:nvPr>
        </p:nvSpPr>
        <p:spPr>
          <a:xfrm>
            <a:off x="495300" y="1535113"/>
            <a:ext cx="4376870"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4" name="Content Placeholder 3"/>
          <p:cNvSpPr>
            <a:spLocks noGrp="1"/>
          </p:cNvSpPr>
          <p:nvPr>
            <p:ph sz="half" idx="2"/>
          </p:nvPr>
        </p:nvSpPr>
        <p:spPr>
          <a:xfrm>
            <a:off x="495300" y="2174875"/>
            <a:ext cx="4376870"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5" name="Text Placeholder 4"/>
          <p:cNvSpPr>
            <a:spLocks noGrp="1"/>
          </p:cNvSpPr>
          <p:nvPr>
            <p:ph type="body" sz="quarter" idx="3"/>
          </p:nvPr>
        </p:nvSpPr>
        <p:spPr>
          <a:xfrm>
            <a:off x="5032111" y="1535113"/>
            <a:ext cx="4378590"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6" name="Content Placeholder 5"/>
          <p:cNvSpPr>
            <a:spLocks noGrp="1"/>
          </p:cNvSpPr>
          <p:nvPr>
            <p:ph sz="quarter" idx="4"/>
          </p:nvPr>
        </p:nvSpPr>
        <p:spPr>
          <a:xfrm>
            <a:off x="5032111" y="2174875"/>
            <a:ext cx="4378590"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7" name="Date Placeholder 6"/>
          <p:cNvSpPr>
            <a:spLocks noGrp="1"/>
          </p:cNvSpPr>
          <p:nvPr>
            <p:ph type="dt" sz="half" idx="10"/>
          </p:nvPr>
        </p:nvSpPr>
        <p:spPr/>
        <p:txBody>
          <a:bodyPr/>
          <a:lstStyle/>
          <a:p>
            <a:fld id="{69801A62-7A48-4C58-849E-C45ADCCDA826}" type="datetimeFigureOut">
              <a:rPr lang="en-GB" smtClean="0"/>
              <a:t>12/03/2026</a:t>
            </a:fld>
            <a:endParaRPr lang="en-GB"/>
          </a:p>
        </p:txBody>
      </p:sp>
      <p:sp>
        <p:nvSpPr>
          <p:cNvPr id="8" name="Footer Placeholder 7"/>
          <p:cNvSpPr>
            <a:spLocks noGrp="1"/>
          </p:cNvSpPr>
          <p:nvPr>
            <p:ph type="ftr" sz="quarter" idx="11"/>
          </p:nvPr>
        </p:nvSpPr>
        <p:spPr/>
        <p:txBody>
          <a:bodyPr/>
          <a:lstStyle/>
          <a:p>
            <a:endParaRPr lang="en-GB"/>
          </a:p>
        </p:txBody>
      </p:sp>
      <p:sp>
        <p:nvSpPr>
          <p:cNvPr id="9" name="Slide Number Placeholder 8"/>
          <p:cNvSpPr>
            <a:spLocks noGrp="1"/>
          </p:cNvSpPr>
          <p:nvPr>
            <p:ph type="sldNum" sz="quarter" idx="12"/>
          </p:nvPr>
        </p:nvSpPr>
        <p:spPr/>
        <p:txBody>
          <a:bodyPr/>
          <a:lstStyle/>
          <a:p>
            <a:fld id="{A059E0C8-D700-4481-9575-E9D0947D9BAE}" type="slidenum">
              <a:rPr lang="en-GB" smtClean="0"/>
              <a:t>‹#›</a:t>
            </a:fld>
            <a:endParaRPr lang="en-GB"/>
          </a:p>
        </p:txBody>
      </p:sp>
    </p:spTree>
    <p:extLst>
      <p:ext uri="{BB962C8B-B14F-4D97-AF65-F5344CB8AC3E}">
        <p14:creationId xmlns:p14="http://schemas.microsoft.com/office/powerpoint/2010/main" val="1423145549"/>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GB"/>
          </a:p>
        </p:txBody>
      </p:sp>
      <p:sp>
        <p:nvSpPr>
          <p:cNvPr id="3" name="Date Placeholder 2"/>
          <p:cNvSpPr>
            <a:spLocks noGrp="1"/>
          </p:cNvSpPr>
          <p:nvPr>
            <p:ph type="dt" sz="half" idx="10"/>
          </p:nvPr>
        </p:nvSpPr>
        <p:spPr/>
        <p:txBody>
          <a:bodyPr/>
          <a:lstStyle/>
          <a:p>
            <a:fld id="{69801A62-7A48-4C58-849E-C45ADCCDA826}" type="datetimeFigureOut">
              <a:rPr lang="en-GB" smtClean="0"/>
              <a:t>12/03/2026</a:t>
            </a:fld>
            <a:endParaRPr lang="en-GB"/>
          </a:p>
        </p:txBody>
      </p:sp>
      <p:sp>
        <p:nvSpPr>
          <p:cNvPr id="4" name="Footer Placeholder 3"/>
          <p:cNvSpPr>
            <a:spLocks noGrp="1"/>
          </p:cNvSpPr>
          <p:nvPr>
            <p:ph type="ftr" sz="quarter" idx="11"/>
          </p:nvPr>
        </p:nvSpPr>
        <p:spPr/>
        <p:txBody>
          <a:bodyPr/>
          <a:lstStyle/>
          <a:p>
            <a:endParaRPr lang="en-GB"/>
          </a:p>
        </p:txBody>
      </p:sp>
      <p:sp>
        <p:nvSpPr>
          <p:cNvPr id="5" name="Slide Number Placeholder 4"/>
          <p:cNvSpPr>
            <a:spLocks noGrp="1"/>
          </p:cNvSpPr>
          <p:nvPr>
            <p:ph type="sldNum" sz="quarter" idx="12"/>
          </p:nvPr>
        </p:nvSpPr>
        <p:spPr/>
        <p:txBody>
          <a:bodyPr/>
          <a:lstStyle/>
          <a:p>
            <a:fld id="{A059E0C8-D700-4481-9575-E9D0947D9BAE}" type="slidenum">
              <a:rPr lang="en-GB" smtClean="0"/>
              <a:t>‹#›</a:t>
            </a:fld>
            <a:endParaRPr lang="en-GB"/>
          </a:p>
        </p:txBody>
      </p:sp>
    </p:spTree>
    <p:extLst>
      <p:ext uri="{BB962C8B-B14F-4D97-AF65-F5344CB8AC3E}">
        <p14:creationId xmlns:p14="http://schemas.microsoft.com/office/powerpoint/2010/main" val="2003010092"/>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p:cNvSpPr>
            <a:spLocks noGrp="1"/>
          </p:cNvSpPr>
          <p:nvPr>
            <p:ph type="dt" sz="half" idx="10"/>
          </p:nvPr>
        </p:nvSpPr>
        <p:spPr/>
        <p:txBody>
          <a:bodyPr/>
          <a:lstStyle/>
          <a:p>
            <a:fld id="{69801A62-7A48-4C58-849E-C45ADCCDA826}" type="datetimeFigureOut">
              <a:rPr lang="en-GB" smtClean="0"/>
              <a:t>12/03/2026</a:t>
            </a:fld>
            <a:endParaRPr lang="en-GB"/>
          </a:p>
        </p:txBody>
      </p:sp>
      <p:sp>
        <p:nvSpPr>
          <p:cNvPr id="3" name="Footer Placeholder 2"/>
          <p:cNvSpPr>
            <a:spLocks noGrp="1"/>
          </p:cNvSpPr>
          <p:nvPr>
            <p:ph type="ftr" sz="quarter" idx="11"/>
          </p:nvPr>
        </p:nvSpPr>
        <p:spPr/>
        <p:txBody>
          <a:bodyPr/>
          <a:lstStyle/>
          <a:p>
            <a:endParaRPr lang="en-GB"/>
          </a:p>
        </p:txBody>
      </p:sp>
      <p:sp>
        <p:nvSpPr>
          <p:cNvPr id="4" name="Slide Number Placeholder 3"/>
          <p:cNvSpPr>
            <a:spLocks noGrp="1"/>
          </p:cNvSpPr>
          <p:nvPr>
            <p:ph type="sldNum" sz="quarter" idx="12"/>
          </p:nvPr>
        </p:nvSpPr>
        <p:spPr/>
        <p:txBody>
          <a:bodyPr/>
          <a:lstStyle/>
          <a:p>
            <a:fld id="{A059E0C8-D700-4481-9575-E9D0947D9BAE}" type="slidenum">
              <a:rPr lang="en-GB" smtClean="0"/>
              <a:t>‹#›</a:t>
            </a:fld>
            <a:endParaRPr lang="en-GB"/>
          </a:p>
        </p:txBody>
      </p:sp>
    </p:spTree>
    <p:extLst>
      <p:ext uri="{BB962C8B-B14F-4D97-AF65-F5344CB8AC3E}">
        <p14:creationId xmlns:p14="http://schemas.microsoft.com/office/powerpoint/2010/main" val="3312261536"/>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495300" y="273050"/>
            <a:ext cx="3259006" cy="1162050"/>
          </a:xfrm>
        </p:spPr>
        <p:txBody>
          <a:bodyPr anchor="b"/>
          <a:lstStyle>
            <a:lvl1pPr algn="l">
              <a:defRPr sz="2000" b="1"/>
            </a:lvl1pPr>
          </a:lstStyle>
          <a:p>
            <a:r>
              <a:rPr lang="en-US"/>
              <a:t>Click to edit Master title style</a:t>
            </a:r>
            <a:endParaRPr lang="en-GB"/>
          </a:p>
        </p:txBody>
      </p:sp>
      <p:sp>
        <p:nvSpPr>
          <p:cNvPr id="3" name="Content Placeholder 2"/>
          <p:cNvSpPr>
            <a:spLocks noGrp="1"/>
          </p:cNvSpPr>
          <p:nvPr>
            <p:ph idx="1"/>
          </p:nvPr>
        </p:nvSpPr>
        <p:spPr>
          <a:xfrm>
            <a:off x="3872971" y="273051"/>
            <a:ext cx="5537729" cy="5853113"/>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Text Placeholder 3"/>
          <p:cNvSpPr>
            <a:spLocks noGrp="1"/>
          </p:cNvSpPr>
          <p:nvPr>
            <p:ph type="body" sz="half" idx="2"/>
          </p:nvPr>
        </p:nvSpPr>
        <p:spPr>
          <a:xfrm>
            <a:off x="495300" y="1435101"/>
            <a:ext cx="3259006" cy="4691063"/>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a:t>Click to edit Master text styles</a:t>
            </a:r>
          </a:p>
        </p:txBody>
      </p:sp>
      <p:sp>
        <p:nvSpPr>
          <p:cNvPr id="5" name="Date Placeholder 4"/>
          <p:cNvSpPr>
            <a:spLocks noGrp="1"/>
          </p:cNvSpPr>
          <p:nvPr>
            <p:ph type="dt" sz="half" idx="10"/>
          </p:nvPr>
        </p:nvSpPr>
        <p:spPr/>
        <p:txBody>
          <a:bodyPr/>
          <a:lstStyle/>
          <a:p>
            <a:fld id="{69801A62-7A48-4C58-849E-C45ADCCDA826}" type="datetimeFigureOut">
              <a:rPr lang="en-GB" smtClean="0"/>
              <a:t>12/03/2026</a:t>
            </a:fld>
            <a:endParaRPr lang="en-GB"/>
          </a:p>
        </p:txBody>
      </p:sp>
      <p:sp>
        <p:nvSpPr>
          <p:cNvPr id="6" name="Footer Placeholder 5"/>
          <p:cNvSpPr>
            <a:spLocks noGrp="1"/>
          </p:cNvSpPr>
          <p:nvPr>
            <p:ph type="ftr" sz="quarter" idx="11"/>
          </p:nvPr>
        </p:nvSpPr>
        <p:spPr/>
        <p:txBody>
          <a:bodyPr/>
          <a:lstStyle/>
          <a:p>
            <a:endParaRPr lang="en-GB"/>
          </a:p>
        </p:txBody>
      </p:sp>
      <p:sp>
        <p:nvSpPr>
          <p:cNvPr id="7" name="Slide Number Placeholder 6"/>
          <p:cNvSpPr>
            <a:spLocks noGrp="1"/>
          </p:cNvSpPr>
          <p:nvPr>
            <p:ph type="sldNum" sz="quarter" idx="12"/>
          </p:nvPr>
        </p:nvSpPr>
        <p:spPr/>
        <p:txBody>
          <a:bodyPr/>
          <a:lstStyle/>
          <a:p>
            <a:fld id="{A059E0C8-D700-4481-9575-E9D0947D9BAE}" type="slidenum">
              <a:rPr lang="en-GB" smtClean="0"/>
              <a:t>‹#›</a:t>
            </a:fld>
            <a:endParaRPr lang="en-GB"/>
          </a:p>
        </p:txBody>
      </p:sp>
    </p:spTree>
    <p:extLst>
      <p:ext uri="{BB962C8B-B14F-4D97-AF65-F5344CB8AC3E}">
        <p14:creationId xmlns:p14="http://schemas.microsoft.com/office/powerpoint/2010/main" val="4038680469"/>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1941645" y="4800600"/>
            <a:ext cx="5943600" cy="566738"/>
          </a:xfrm>
        </p:spPr>
        <p:txBody>
          <a:bodyPr anchor="b"/>
          <a:lstStyle>
            <a:lvl1pPr algn="l">
              <a:defRPr sz="2000" b="1"/>
            </a:lvl1pPr>
          </a:lstStyle>
          <a:p>
            <a:r>
              <a:rPr lang="en-US"/>
              <a:t>Click to edit Master title style</a:t>
            </a:r>
            <a:endParaRPr lang="en-GB"/>
          </a:p>
        </p:txBody>
      </p:sp>
      <p:sp>
        <p:nvSpPr>
          <p:cNvPr id="3" name="Picture Placeholder 2"/>
          <p:cNvSpPr>
            <a:spLocks noGrp="1"/>
          </p:cNvSpPr>
          <p:nvPr>
            <p:ph type="pic" idx="1"/>
          </p:nvPr>
        </p:nvSpPr>
        <p:spPr>
          <a:xfrm>
            <a:off x="1941645" y="612775"/>
            <a:ext cx="5943600" cy="4114800"/>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en-GB"/>
          </a:p>
        </p:txBody>
      </p:sp>
      <p:sp>
        <p:nvSpPr>
          <p:cNvPr id="4" name="Text Placeholder 3"/>
          <p:cNvSpPr>
            <a:spLocks noGrp="1"/>
          </p:cNvSpPr>
          <p:nvPr>
            <p:ph type="body" sz="half" idx="2"/>
          </p:nvPr>
        </p:nvSpPr>
        <p:spPr>
          <a:xfrm>
            <a:off x="1941645" y="5367338"/>
            <a:ext cx="5943600" cy="804862"/>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a:t>Click to edit Master text styles</a:t>
            </a:r>
          </a:p>
        </p:txBody>
      </p:sp>
      <p:sp>
        <p:nvSpPr>
          <p:cNvPr id="5" name="Date Placeholder 4"/>
          <p:cNvSpPr>
            <a:spLocks noGrp="1"/>
          </p:cNvSpPr>
          <p:nvPr>
            <p:ph type="dt" sz="half" idx="10"/>
          </p:nvPr>
        </p:nvSpPr>
        <p:spPr/>
        <p:txBody>
          <a:bodyPr/>
          <a:lstStyle/>
          <a:p>
            <a:fld id="{69801A62-7A48-4C58-849E-C45ADCCDA826}" type="datetimeFigureOut">
              <a:rPr lang="en-GB" smtClean="0"/>
              <a:t>12/03/2026</a:t>
            </a:fld>
            <a:endParaRPr lang="en-GB"/>
          </a:p>
        </p:txBody>
      </p:sp>
      <p:sp>
        <p:nvSpPr>
          <p:cNvPr id="6" name="Footer Placeholder 5"/>
          <p:cNvSpPr>
            <a:spLocks noGrp="1"/>
          </p:cNvSpPr>
          <p:nvPr>
            <p:ph type="ftr" sz="quarter" idx="11"/>
          </p:nvPr>
        </p:nvSpPr>
        <p:spPr/>
        <p:txBody>
          <a:bodyPr/>
          <a:lstStyle/>
          <a:p>
            <a:endParaRPr lang="en-GB"/>
          </a:p>
        </p:txBody>
      </p:sp>
      <p:sp>
        <p:nvSpPr>
          <p:cNvPr id="7" name="Slide Number Placeholder 6"/>
          <p:cNvSpPr>
            <a:spLocks noGrp="1"/>
          </p:cNvSpPr>
          <p:nvPr>
            <p:ph type="sldNum" sz="quarter" idx="12"/>
          </p:nvPr>
        </p:nvSpPr>
        <p:spPr/>
        <p:txBody>
          <a:bodyPr/>
          <a:lstStyle/>
          <a:p>
            <a:fld id="{A059E0C8-D700-4481-9575-E9D0947D9BAE}" type="slidenum">
              <a:rPr lang="en-GB" smtClean="0"/>
              <a:t>‹#›</a:t>
            </a:fld>
            <a:endParaRPr lang="en-GB"/>
          </a:p>
        </p:txBody>
      </p:sp>
    </p:spTree>
    <p:extLst>
      <p:ext uri="{BB962C8B-B14F-4D97-AF65-F5344CB8AC3E}">
        <p14:creationId xmlns:p14="http://schemas.microsoft.com/office/powerpoint/2010/main" val="1827582115"/>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GB"/>
          </a:p>
        </p:txBody>
      </p:sp>
      <p:sp>
        <p:nvSpPr>
          <p:cNvPr id="3" name="Vertical Text Placeholder 2"/>
          <p:cNvSpPr>
            <a:spLocks noGrp="1"/>
          </p:cNvSpPr>
          <p:nvPr>
            <p:ph type="body" orient="vert" idx="1"/>
          </p:nvPr>
        </p:nvSpPr>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Date Placeholder 3"/>
          <p:cNvSpPr>
            <a:spLocks noGrp="1"/>
          </p:cNvSpPr>
          <p:nvPr>
            <p:ph type="dt" sz="half" idx="10"/>
          </p:nvPr>
        </p:nvSpPr>
        <p:spPr/>
        <p:txBody>
          <a:bodyPr/>
          <a:lstStyle/>
          <a:p>
            <a:fld id="{69801A62-7A48-4C58-849E-C45ADCCDA826}" type="datetimeFigureOut">
              <a:rPr lang="en-GB" smtClean="0"/>
              <a:t>12/03/2026</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A059E0C8-D700-4481-9575-E9D0947D9BAE}" type="slidenum">
              <a:rPr lang="en-GB" smtClean="0"/>
              <a:t>‹#›</a:t>
            </a:fld>
            <a:endParaRPr lang="en-GB"/>
          </a:p>
        </p:txBody>
      </p:sp>
    </p:spTree>
    <p:extLst>
      <p:ext uri="{BB962C8B-B14F-4D97-AF65-F5344CB8AC3E}">
        <p14:creationId xmlns:p14="http://schemas.microsoft.com/office/powerpoint/2010/main" val="3232607011"/>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7181850" y="274639"/>
            <a:ext cx="2228850" cy="5851525"/>
          </a:xfrm>
        </p:spPr>
        <p:txBody>
          <a:bodyPr vert="eaVert"/>
          <a:lstStyle/>
          <a:p>
            <a:r>
              <a:rPr lang="en-US"/>
              <a:t>Click to edit Master title style</a:t>
            </a:r>
            <a:endParaRPr lang="en-GB"/>
          </a:p>
        </p:txBody>
      </p:sp>
      <p:sp>
        <p:nvSpPr>
          <p:cNvPr id="3" name="Vertical Text Placeholder 2"/>
          <p:cNvSpPr>
            <a:spLocks noGrp="1"/>
          </p:cNvSpPr>
          <p:nvPr>
            <p:ph type="body" orient="vert" idx="1"/>
          </p:nvPr>
        </p:nvSpPr>
        <p:spPr>
          <a:xfrm>
            <a:off x="495300" y="274639"/>
            <a:ext cx="6521450" cy="5851525"/>
          </a:xfrm>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Date Placeholder 3"/>
          <p:cNvSpPr>
            <a:spLocks noGrp="1"/>
          </p:cNvSpPr>
          <p:nvPr>
            <p:ph type="dt" sz="half" idx="10"/>
          </p:nvPr>
        </p:nvSpPr>
        <p:spPr/>
        <p:txBody>
          <a:bodyPr/>
          <a:lstStyle/>
          <a:p>
            <a:fld id="{69801A62-7A48-4C58-849E-C45ADCCDA826}" type="datetimeFigureOut">
              <a:rPr lang="en-GB" smtClean="0"/>
              <a:t>12/03/2026</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A059E0C8-D700-4481-9575-E9D0947D9BAE}" type="slidenum">
              <a:rPr lang="en-GB" smtClean="0"/>
              <a:t>‹#›</a:t>
            </a:fld>
            <a:endParaRPr lang="en-GB"/>
          </a:p>
        </p:txBody>
      </p:sp>
    </p:spTree>
    <p:extLst>
      <p:ext uri="{BB962C8B-B14F-4D97-AF65-F5344CB8AC3E}">
        <p14:creationId xmlns:p14="http://schemas.microsoft.com/office/powerpoint/2010/main" val="1280691261"/>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Title Placeholder 1"/>
          <p:cNvSpPr>
            <a:spLocks noGrp="1"/>
          </p:cNvSpPr>
          <p:nvPr>
            <p:ph type="title"/>
          </p:nvPr>
        </p:nvSpPr>
        <p:spPr>
          <a:xfrm>
            <a:off x="495300" y="274638"/>
            <a:ext cx="8915400" cy="1143000"/>
          </a:xfrm>
          <a:prstGeom prst="rect">
            <a:avLst/>
          </a:prstGeom>
        </p:spPr>
        <p:txBody>
          <a:bodyPr vert="horz" lIns="91440" tIns="45720" rIns="91440" bIns="45720" rtlCol="0" anchor="ctr">
            <a:normAutofit/>
          </a:bodyPr>
          <a:lstStyle/>
          <a:p>
            <a:r>
              <a:rPr lang="en-US"/>
              <a:t>Click to edit Master title style</a:t>
            </a:r>
            <a:endParaRPr lang="en-GB"/>
          </a:p>
        </p:txBody>
      </p:sp>
      <p:sp>
        <p:nvSpPr>
          <p:cNvPr id="3" name="Text Placeholder 2"/>
          <p:cNvSpPr>
            <a:spLocks noGrp="1"/>
          </p:cNvSpPr>
          <p:nvPr>
            <p:ph type="body" idx="1"/>
          </p:nvPr>
        </p:nvSpPr>
        <p:spPr>
          <a:xfrm>
            <a:off x="495300" y="1600201"/>
            <a:ext cx="8915400" cy="4525963"/>
          </a:xfrm>
          <a:prstGeom prst="rect">
            <a:avLst/>
          </a:prstGeom>
        </p:spPr>
        <p:txBody>
          <a:bodyPr vert="horz" lIns="91440" tIns="45720" rIns="91440" bIns="45720" rtlCol="0">
            <a:normAutofit/>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Date Placeholder 3"/>
          <p:cNvSpPr>
            <a:spLocks noGrp="1"/>
          </p:cNvSpPr>
          <p:nvPr>
            <p:ph type="dt" sz="half" idx="2"/>
          </p:nvPr>
        </p:nvSpPr>
        <p:spPr>
          <a:xfrm>
            <a:off x="495300" y="6356351"/>
            <a:ext cx="23114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fld id="{69801A62-7A48-4C58-849E-C45ADCCDA826}" type="datetimeFigureOut">
              <a:rPr lang="en-GB" smtClean="0"/>
              <a:t>12/03/2026</a:t>
            </a:fld>
            <a:endParaRPr lang="en-GB"/>
          </a:p>
        </p:txBody>
      </p:sp>
      <p:sp>
        <p:nvSpPr>
          <p:cNvPr id="5" name="Footer Placeholder 4"/>
          <p:cNvSpPr>
            <a:spLocks noGrp="1"/>
          </p:cNvSpPr>
          <p:nvPr>
            <p:ph type="ftr" sz="quarter" idx="3"/>
          </p:nvPr>
        </p:nvSpPr>
        <p:spPr>
          <a:xfrm>
            <a:off x="3384550" y="6356351"/>
            <a:ext cx="31369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endParaRPr lang="en-GB"/>
          </a:p>
        </p:txBody>
      </p:sp>
      <p:sp>
        <p:nvSpPr>
          <p:cNvPr id="6" name="Slide Number Placeholder 5"/>
          <p:cNvSpPr>
            <a:spLocks noGrp="1"/>
          </p:cNvSpPr>
          <p:nvPr>
            <p:ph type="sldNum" sz="quarter" idx="4"/>
          </p:nvPr>
        </p:nvSpPr>
        <p:spPr>
          <a:xfrm>
            <a:off x="7099300" y="6356351"/>
            <a:ext cx="23114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A059E0C8-D700-4481-9575-E9D0947D9BAE}" type="slidenum">
              <a:rPr lang="en-GB" smtClean="0"/>
              <a:t>‹#›</a:t>
            </a:fld>
            <a:endParaRPr lang="en-GB"/>
          </a:p>
        </p:txBody>
      </p:sp>
    </p:spTree>
    <p:extLst>
      <p:ext uri="{BB962C8B-B14F-4D97-AF65-F5344CB8AC3E}">
        <p14:creationId xmlns:p14="http://schemas.microsoft.com/office/powerpoint/2010/main" val="4079720173"/>
      </p:ext>
    </p:extLst>
  </p:cSld>
  <p:clrMap bg1="lt1" tx1="dk1" bg2="lt2" tx2="dk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58" r:id="rId10"/>
    <p:sldLayoutId id="2147483659" r:id="rId11"/>
  </p:sldLayoutIdLst>
  <p:txStyles>
    <p:titleStyle>
      <a:lvl1pPr algn="ctr" defTabSz="914400" rtl="0" eaLnBrk="1" latinLnBrk="0" hangingPunct="1">
        <a:spcBef>
          <a:spcPct val="0"/>
        </a:spcBef>
        <a:buNone/>
        <a:defRPr sz="4400" kern="1200">
          <a:solidFill>
            <a:schemeClr val="tx1"/>
          </a:solidFill>
          <a:latin typeface="+mj-lt"/>
          <a:ea typeface="+mj-ea"/>
          <a:cs typeface="+mj-cs"/>
        </a:defRPr>
      </a:lvl1pPr>
    </p:titleStyle>
    <p:bodyStyle>
      <a:lvl1pPr marL="342900" indent="-342900" algn="l" defTabSz="914400" rtl="0" eaLnBrk="1" latinLnBrk="0" hangingPunct="1">
        <a:spcBef>
          <a:spcPct val="20000"/>
        </a:spcBef>
        <a:buFont typeface="Arial" panose="020B0604020202020204" pitchFamily="34" charset="0"/>
        <a:buChar char="•"/>
        <a:defRPr sz="3200" kern="1200">
          <a:solidFill>
            <a:schemeClr val="tx1"/>
          </a:solidFill>
          <a:latin typeface="+mn-lt"/>
          <a:ea typeface="+mn-ea"/>
          <a:cs typeface="+mn-cs"/>
        </a:defRPr>
      </a:lvl1pPr>
      <a:lvl2pPr marL="742950" indent="-285750" algn="l" defTabSz="914400" rtl="0" eaLnBrk="1" latinLnBrk="0" hangingPunct="1">
        <a:spcBef>
          <a:spcPct val="20000"/>
        </a:spcBef>
        <a:buFont typeface="Arial" panose="020B0604020202020204" pitchFamily="34" charset="0"/>
        <a:buChar char="–"/>
        <a:defRPr sz="2800" kern="1200">
          <a:solidFill>
            <a:schemeClr val="tx1"/>
          </a:solidFill>
          <a:latin typeface="+mn-lt"/>
          <a:ea typeface="+mn-ea"/>
          <a:cs typeface="+mn-cs"/>
        </a:defRPr>
      </a:lvl2pPr>
      <a:lvl3pPr marL="1143000" indent="-228600" algn="l" defTabSz="914400" rtl="0" eaLnBrk="1" latinLnBrk="0" hangingPunct="1">
        <a:spcBef>
          <a:spcPct val="20000"/>
        </a:spcBef>
        <a:buFont typeface="Arial" panose="020B0604020202020204" pitchFamily="34" charset="0"/>
        <a:buChar char="•"/>
        <a:defRPr sz="2400" kern="1200">
          <a:solidFill>
            <a:schemeClr val="tx1"/>
          </a:solidFill>
          <a:latin typeface="+mn-lt"/>
          <a:ea typeface="+mn-ea"/>
          <a:cs typeface="+mn-cs"/>
        </a:defRPr>
      </a:lvl3pPr>
      <a:lvl4pPr marL="16002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4pPr>
      <a:lvl5pPr marL="20574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5pPr>
      <a:lvl6pPr marL="25146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6pPr>
      <a:lvl7pPr marL="29718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7pPr>
      <a:lvl8pPr marL="34290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8pPr>
      <a:lvl9pPr marL="38862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8" Type="http://schemas.openxmlformats.org/officeDocument/2006/relationships/image" Target="../media/image9.svg"/><Relationship Id="rId3" Type="http://schemas.openxmlformats.org/officeDocument/2006/relationships/image" Target="../media/image4.png"/><Relationship Id="rId7" Type="http://schemas.openxmlformats.org/officeDocument/2006/relationships/image" Target="../media/image8.png"/><Relationship Id="rId2" Type="http://schemas.openxmlformats.org/officeDocument/2006/relationships/image" Target="../media/image3.jpeg"/><Relationship Id="rId1" Type="http://schemas.openxmlformats.org/officeDocument/2006/relationships/slideLayout" Target="../slideLayouts/slideLayout2.xml"/><Relationship Id="rId6" Type="http://schemas.openxmlformats.org/officeDocument/2006/relationships/image" Target="../media/image7.svg"/><Relationship Id="rId11" Type="http://schemas.openxmlformats.org/officeDocument/2006/relationships/image" Target="../media/image12.png"/><Relationship Id="rId5" Type="http://schemas.openxmlformats.org/officeDocument/2006/relationships/image" Target="../media/image6.png"/><Relationship Id="rId10" Type="http://schemas.openxmlformats.org/officeDocument/2006/relationships/image" Target="../media/image11.svg"/><Relationship Id="rId4" Type="http://schemas.openxmlformats.org/officeDocument/2006/relationships/image" Target="../media/image5.svg"/><Relationship Id="rId9" Type="http://schemas.openxmlformats.org/officeDocument/2006/relationships/image" Target="../media/image10.png"/></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FD8BC7B3-C3AC-961C-1324-E85794D7E494}"/>
            </a:ext>
          </a:extLst>
        </p:cNvPr>
        <p:cNvGrpSpPr/>
        <p:nvPr/>
      </p:nvGrpSpPr>
      <p:grpSpPr>
        <a:xfrm>
          <a:off x="0" y="0"/>
          <a:ext cx="0" cy="0"/>
          <a:chOff x="0" y="0"/>
          <a:chExt cx="0" cy="0"/>
        </a:xfrm>
      </p:grpSpPr>
      <p:pic>
        <p:nvPicPr>
          <p:cNvPr id="89" name="Picture 88" descr="A white calendar with blue lines&#10;&#10;AI-generated content may be incorrect.">
            <a:extLst>
              <a:ext uri="{FF2B5EF4-FFF2-40B4-BE49-F238E27FC236}">
                <a16:creationId xmlns:a16="http://schemas.microsoft.com/office/drawing/2014/main" id="{9D6B85D5-923F-7E5A-DADE-9E4470811DEB}"/>
              </a:ext>
            </a:extLst>
          </p:cNvPr>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a:off x="11971" y="0"/>
            <a:ext cx="9906000" cy="6858000"/>
          </a:xfrm>
          <a:prstGeom prst="rect">
            <a:avLst/>
          </a:prstGeom>
        </p:spPr>
      </p:pic>
      <p:sp>
        <p:nvSpPr>
          <p:cNvPr id="8" name="TextBox 7">
            <a:extLst>
              <a:ext uri="{FF2B5EF4-FFF2-40B4-BE49-F238E27FC236}">
                <a16:creationId xmlns:a16="http://schemas.microsoft.com/office/drawing/2014/main" id="{E0D103BC-0CC7-F099-2807-0A45675F71F9}"/>
              </a:ext>
            </a:extLst>
          </p:cNvPr>
          <p:cNvSpPr txBox="1"/>
          <p:nvPr/>
        </p:nvSpPr>
        <p:spPr>
          <a:xfrm>
            <a:off x="802257" y="945971"/>
            <a:ext cx="668177" cy="1338828"/>
          </a:xfrm>
          <a:prstGeom prst="rect">
            <a:avLst/>
          </a:prstGeom>
          <a:noFill/>
        </p:spPr>
        <p:txBody>
          <a:bodyPr wrap="square">
            <a:spAutoFit/>
          </a:bodyPr>
          <a:lstStyle/>
          <a:p>
            <a:pPr marL="0" marR="0" lvl="0" indent="0" algn="r" defTabSz="914400" rtl="0" eaLnBrk="1" fontAlgn="auto" latinLnBrk="0" hangingPunct="1">
              <a:lnSpc>
                <a:spcPct val="100000"/>
              </a:lnSpc>
              <a:spcBef>
                <a:spcPts val="0"/>
              </a:spcBef>
              <a:spcAft>
                <a:spcPts val="0"/>
              </a:spcAft>
              <a:buClrTx/>
              <a:buSzTx/>
              <a:buFontTx/>
              <a:buNone/>
              <a:tabLst/>
              <a:defRPr/>
            </a:pPr>
            <a:r>
              <a:rPr kumimoji="0" lang="en-GB" sz="900" b="1" i="0" u="none" strike="noStrike" kern="1200" cap="none" spc="0" normalizeH="0" baseline="0" noProof="0">
                <a:ln>
                  <a:noFill/>
                </a:ln>
                <a:solidFill>
                  <a:prstClr val="black"/>
                </a:solidFill>
                <a:effectLst/>
                <a:uLnTx/>
                <a:uFillTx/>
                <a:latin typeface="Century Gothic" panose="020B0502020202020204" pitchFamily="34" charset="0"/>
              </a:rPr>
              <a:t>Option </a:t>
            </a:r>
          </a:p>
          <a:p>
            <a:pPr marL="0" marR="0" lvl="0" indent="0" algn="r" defTabSz="914400" rtl="0" eaLnBrk="1" fontAlgn="auto" latinLnBrk="0" hangingPunct="1">
              <a:lnSpc>
                <a:spcPct val="100000"/>
              </a:lnSpc>
              <a:spcBef>
                <a:spcPts val="0"/>
              </a:spcBef>
              <a:spcAft>
                <a:spcPts val="0"/>
              </a:spcAft>
              <a:buClrTx/>
              <a:buSzTx/>
              <a:buFontTx/>
              <a:buNone/>
              <a:tabLst/>
              <a:defRPr/>
            </a:pPr>
            <a:r>
              <a:rPr kumimoji="0" lang="en-GB" sz="900" b="1" i="0" u="none" strike="noStrike" kern="1200" cap="none" spc="0" normalizeH="0" baseline="0" noProof="0">
                <a:ln>
                  <a:noFill/>
                </a:ln>
                <a:solidFill>
                  <a:prstClr val="black"/>
                </a:solidFill>
                <a:effectLst/>
                <a:uLnTx/>
                <a:uFillTx/>
                <a:latin typeface="Century Gothic" panose="020B0502020202020204" pitchFamily="34" charset="0"/>
              </a:rPr>
              <a:t>One</a:t>
            </a:r>
          </a:p>
          <a:p>
            <a:pPr marL="0" marR="0" lvl="0" indent="0" algn="r" defTabSz="914400" rtl="0" eaLnBrk="1" fontAlgn="auto" latinLnBrk="0" hangingPunct="1">
              <a:lnSpc>
                <a:spcPct val="100000"/>
              </a:lnSpc>
              <a:spcBef>
                <a:spcPts val="0"/>
              </a:spcBef>
              <a:spcAft>
                <a:spcPts val="0"/>
              </a:spcAft>
              <a:buClrTx/>
              <a:buSzTx/>
              <a:buFontTx/>
              <a:buNone/>
              <a:tabLst/>
              <a:defRPr/>
            </a:pPr>
            <a:endParaRPr lang="en-GB" sz="900" b="1">
              <a:solidFill>
                <a:prstClr val="black"/>
              </a:solidFill>
              <a:latin typeface="Century Gothic" panose="020B0502020202020204" pitchFamily="34" charset="0"/>
            </a:endParaRPr>
          </a:p>
          <a:p>
            <a:pPr marL="0" marR="0" lvl="0" indent="0" algn="r" defTabSz="914400" rtl="0" eaLnBrk="1" fontAlgn="auto" latinLnBrk="0" hangingPunct="1">
              <a:lnSpc>
                <a:spcPct val="100000"/>
              </a:lnSpc>
              <a:spcBef>
                <a:spcPts val="0"/>
              </a:spcBef>
              <a:spcAft>
                <a:spcPts val="0"/>
              </a:spcAft>
              <a:buClrTx/>
              <a:buSzTx/>
              <a:buFontTx/>
              <a:buNone/>
              <a:tabLst/>
              <a:defRPr/>
            </a:pPr>
            <a:r>
              <a:rPr kumimoji="0" lang="en-GB" sz="900" b="1" i="0" u="none" strike="noStrike" kern="1200" cap="none" spc="0" normalizeH="0" baseline="0" noProof="0">
                <a:ln>
                  <a:noFill/>
                </a:ln>
                <a:solidFill>
                  <a:prstClr val="black"/>
                </a:solidFill>
                <a:effectLst/>
                <a:uLnTx/>
                <a:uFillTx/>
                <a:latin typeface="Century Gothic" panose="020B0502020202020204" pitchFamily="34" charset="0"/>
              </a:rPr>
              <a:t>Option </a:t>
            </a:r>
          </a:p>
          <a:p>
            <a:pPr marL="0" marR="0" lvl="0" indent="0" algn="r" defTabSz="914400" rtl="0" eaLnBrk="1" fontAlgn="auto" latinLnBrk="0" hangingPunct="1">
              <a:lnSpc>
                <a:spcPct val="100000"/>
              </a:lnSpc>
              <a:spcBef>
                <a:spcPts val="0"/>
              </a:spcBef>
              <a:spcAft>
                <a:spcPts val="0"/>
              </a:spcAft>
              <a:buClrTx/>
              <a:buSzTx/>
              <a:buFontTx/>
              <a:buNone/>
              <a:tabLst/>
              <a:defRPr/>
            </a:pPr>
            <a:r>
              <a:rPr kumimoji="0" lang="en-GB" sz="900" b="1" i="0" u="none" strike="noStrike" kern="1200" cap="none" spc="0" normalizeH="0" baseline="0" noProof="0">
                <a:ln>
                  <a:noFill/>
                </a:ln>
                <a:solidFill>
                  <a:prstClr val="black"/>
                </a:solidFill>
                <a:effectLst/>
                <a:uLnTx/>
                <a:uFillTx/>
                <a:latin typeface="Century Gothic" panose="020B0502020202020204" pitchFamily="34" charset="0"/>
              </a:rPr>
              <a:t>Two</a:t>
            </a:r>
          </a:p>
          <a:p>
            <a:pPr marL="0" marR="0" lvl="0" indent="0" algn="r" defTabSz="914400" rtl="0" eaLnBrk="1" fontAlgn="auto" latinLnBrk="0" hangingPunct="1">
              <a:lnSpc>
                <a:spcPct val="100000"/>
              </a:lnSpc>
              <a:spcBef>
                <a:spcPts val="0"/>
              </a:spcBef>
              <a:spcAft>
                <a:spcPts val="0"/>
              </a:spcAft>
              <a:buClrTx/>
              <a:buSzTx/>
              <a:buFontTx/>
              <a:buNone/>
              <a:tabLst/>
              <a:defRPr/>
            </a:pPr>
            <a:endParaRPr lang="en-GB" sz="900" b="1">
              <a:solidFill>
                <a:prstClr val="black"/>
              </a:solidFill>
              <a:latin typeface="Century Gothic" panose="020B0502020202020204" pitchFamily="34" charset="0"/>
            </a:endParaRPr>
          </a:p>
          <a:p>
            <a:pPr marL="0" marR="0" lvl="0" indent="0" algn="r" defTabSz="914400" rtl="0" eaLnBrk="1" fontAlgn="auto" latinLnBrk="0" hangingPunct="1">
              <a:lnSpc>
                <a:spcPct val="100000"/>
              </a:lnSpc>
              <a:spcBef>
                <a:spcPts val="0"/>
              </a:spcBef>
              <a:spcAft>
                <a:spcPts val="0"/>
              </a:spcAft>
              <a:buClrTx/>
              <a:buSzTx/>
              <a:buFontTx/>
              <a:buNone/>
              <a:tabLst/>
              <a:defRPr/>
            </a:pPr>
            <a:r>
              <a:rPr kumimoji="0" lang="en-GB" sz="900" b="1" i="0" u="none" strike="noStrike" kern="1200" cap="none" spc="0" normalizeH="0" baseline="0" noProof="0">
                <a:ln>
                  <a:noFill/>
                </a:ln>
                <a:solidFill>
                  <a:prstClr val="black"/>
                </a:solidFill>
                <a:effectLst/>
                <a:uLnTx/>
                <a:uFillTx/>
                <a:latin typeface="Century Gothic" panose="020B0502020202020204" pitchFamily="34" charset="0"/>
              </a:rPr>
              <a:t>Sides</a:t>
            </a:r>
          </a:p>
          <a:p>
            <a:pPr marL="0" marR="0" lvl="0" indent="0" algn="r" defTabSz="914400" rtl="0" eaLnBrk="1" fontAlgn="auto" latinLnBrk="0" hangingPunct="1">
              <a:lnSpc>
                <a:spcPct val="100000"/>
              </a:lnSpc>
              <a:spcBef>
                <a:spcPts val="0"/>
              </a:spcBef>
              <a:spcAft>
                <a:spcPts val="0"/>
              </a:spcAft>
              <a:buClrTx/>
              <a:buSzTx/>
              <a:buFontTx/>
              <a:buNone/>
              <a:tabLst/>
              <a:defRPr/>
            </a:pPr>
            <a:endParaRPr lang="en-GB" sz="900" b="1">
              <a:solidFill>
                <a:prstClr val="black"/>
              </a:solidFill>
              <a:latin typeface="Century Gothic" panose="020B0502020202020204" pitchFamily="34" charset="0"/>
            </a:endParaRPr>
          </a:p>
          <a:p>
            <a:pPr marL="0" marR="0" lvl="0" indent="0" algn="r" defTabSz="914400" rtl="0" eaLnBrk="1" fontAlgn="auto" latinLnBrk="0" hangingPunct="1">
              <a:lnSpc>
                <a:spcPct val="100000"/>
              </a:lnSpc>
              <a:spcBef>
                <a:spcPts val="0"/>
              </a:spcBef>
              <a:spcAft>
                <a:spcPts val="0"/>
              </a:spcAft>
              <a:buClrTx/>
              <a:buSzTx/>
              <a:buFontTx/>
              <a:buNone/>
              <a:tabLst/>
              <a:defRPr/>
            </a:pPr>
            <a:r>
              <a:rPr kumimoji="0" lang="en-GB" sz="900" b="1" i="0" u="none" strike="noStrike" kern="1200" cap="none" spc="0" normalizeH="0" baseline="0" noProof="0">
                <a:ln>
                  <a:noFill/>
                </a:ln>
                <a:solidFill>
                  <a:prstClr val="black"/>
                </a:solidFill>
                <a:effectLst/>
                <a:uLnTx/>
                <a:uFillTx/>
                <a:latin typeface="Century Gothic" panose="020B0502020202020204" pitchFamily="34" charset="0"/>
              </a:rPr>
              <a:t>Dessert</a:t>
            </a:r>
          </a:p>
        </p:txBody>
      </p:sp>
      <p:sp>
        <p:nvSpPr>
          <p:cNvPr id="50" name="TextBox 42">
            <a:extLst>
              <a:ext uri="{FF2B5EF4-FFF2-40B4-BE49-F238E27FC236}">
                <a16:creationId xmlns:a16="http://schemas.microsoft.com/office/drawing/2014/main" id="{C56FEF20-00BA-798F-61B8-FFCE863BB9B2}"/>
              </a:ext>
            </a:extLst>
          </p:cNvPr>
          <p:cNvSpPr txBox="1"/>
          <p:nvPr/>
        </p:nvSpPr>
        <p:spPr>
          <a:xfrm>
            <a:off x="3872698" y="5557949"/>
            <a:ext cx="440521" cy="209345"/>
          </a:xfrm>
          <a:prstGeom prst="rect">
            <a:avLst/>
          </a:prstGeom>
        </p:spPr>
        <p:txBody>
          <a:bodyPr lIns="27376" tIns="27376" rIns="27376" bIns="27376" rtlCol="0" anchor="ctr"/>
          <a:lstStyle/>
          <a:p>
            <a:pPr algn="ctr">
              <a:lnSpc>
                <a:spcPts val="1959"/>
              </a:lnSpc>
            </a:pPr>
            <a:endParaRPr/>
          </a:p>
        </p:txBody>
      </p:sp>
      <p:sp>
        <p:nvSpPr>
          <p:cNvPr id="29" name="TextBox 28">
            <a:extLst>
              <a:ext uri="{FF2B5EF4-FFF2-40B4-BE49-F238E27FC236}">
                <a16:creationId xmlns:a16="http://schemas.microsoft.com/office/drawing/2014/main" id="{820F028A-C514-2379-CBAF-A4585F2B0138}"/>
              </a:ext>
            </a:extLst>
          </p:cNvPr>
          <p:cNvSpPr txBox="1"/>
          <p:nvPr/>
        </p:nvSpPr>
        <p:spPr>
          <a:xfrm>
            <a:off x="828589" y="2662853"/>
            <a:ext cx="668177" cy="1338828"/>
          </a:xfrm>
          <a:prstGeom prst="rect">
            <a:avLst/>
          </a:prstGeom>
          <a:noFill/>
        </p:spPr>
        <p:txBody>
          <a:bodyPr wrap="square">
            <a:spAutoFit/>
          </a:bodyPr>
          <a:lstStyle/>
          <a:p>
            <a:pPr marL="0" marR="0" lvl="0" indent="0" algn="r" defTabSz="914400" rtl="0" eaLnBrk="1" fontAlgn="auto" latinLnBrk="0" hangingPunct="1">
              <a:lnSpc>
                <a:spcPct val="100000"/>
              </a:lnSpc>
              <a:spcBef>
                <a:spcPts val="0"/>
              </a:spcBef>
              <a:spcAft>
                <a:spcPts val="0"/>
              </a:spcAft>
              <a:buClrTx/>
              <a:buSzTx/>
              <a:buFontTx/>
              <a:buNone/>
              <a:tabLst/>
              <a:defRPr/>
            </a:pPr>
            <a:r>
              <a:rPr kumimoji="0" lang="en-GB" sz="900" b="1" i="0" u="none" strike="noStrike" kern="1200" cap="none" spc="0" normalizeH="0" baseline="0" noProof="0">
                <a:ln>
                  <a:noFill/>
                </a:ln>
                <a:solidFill>
                  <a:prstClr val="black"/>
                </a:solidFill>
                <a:effectLst/>
                <a:uLnTx/>
                <a:uFillTx/>
                <a:latin typeface="Century Gothic" panose="020B0502020202020204" pitchFamily="34" charset="0"/>
              </a:rPr>
              <a:t>Option </a:t>
            </a:r>
          </a:p>
          <a:p>
            <a:pPr marL="0" marR="0" lvl="0" indent="0" algn="r" defTabSz="914400" rtl="0" eaLnBrk="1" fontAlgn="auto" latinLnBrk="0" hangingPunct="1">
              <a:lnSpc>
                <a:spcPct val="100000"/>
              </a:lnSpc>
              <a:spcBef>
                <a:spcPts val="0"/>
              </a:spcBef>
              <a:spcAft>
                <a:spcPts val="0"/>
              </a:spcAft>
              <a:buClrTx/>
              <a:buSzTx/>
              <a:buFontTx/>
              <a:buNone/>
              <a:tabLst/>
              <a:defRPr/>
            </a:pPr>
            <a:r>
              <a:rPr kumimoji="0" lang="en-GB" sz="900" b="1" i="0" u="none" strike="noStrike" kern="1200" cap="none" spc="0" normalizeH="0" baseline="0" noProof="0">
                <a:ln>
                  <a:noFill/>
                </a:ln>
                <a:solidFill>
                  <a:prstClr val="black"/>
                </a:solidFill>
                <a:effectLst/>
                <a:uLnTx/>
                <a:uFillTx/>
                <a:latin typeface="Century Gothic" panose="020B0502020202020204" pitchFamily="34" charset="0"/>
              </a:rPr>
              <a:t>One</a:t>
            </a:r>
          </a:p>
          <a:p>
            <a:pPr marL="0" marR="0" lvl="0" indent="0" algn="r" defTabSz="914400" rtl="0" eaLnBrk="1" fontAlgn="auto" latinLnBrk="0" hangingPunct="1">
              <a:lnSpc>
                <a:spcPct val="100000"/>
              </a:lnSpc>
              <a:spcBef>
                <a:spcPts val="0"/>
              </a:spcBef>
              <a:spcAft>
                <a:spcPts val="0"/>
              </a:spcAft>
              <a:buClrTx/>
              <a:buSzTx/>
              <a:buFontTx/>
              <a:buNone/>
              <a:tabLst/>
              <a:defRPr/>
            </a:pPr>
            <a:endParaRPr lang="en-GB" sz="900" b="1">
              <a:solidFill>
                <a:prstClr val="black"/>
              </a:solidFill>
              <a:latin typeface="Century Gothic" panose="020B0502020202020204" pitchFamily="34" charset="0"/>
            </a:endParaRPr>
          </a:p>
          <a:p>
            <a:pPr marL="0" marR="0" lvl="0" indent="0" algn="r" defTabSz="914400" rtl="0" eaLnBrk="1" fontAlgn="auto" latinLnBrk="0" hangingPunct="1">
              <a:lnSpc>
                <a:spcPct val="100000"/>
              </a:lnSpc>
              <a:spcBef>
                <a:spcPts val="0"/>
              </a:spcBef>
              <a:spcAft>
                <a:spcPts val="0"/>
              </a:spcAft>
              <a:buClrTx/>
              <a:buSzTx/>
              <a:buFontTx/>
              <a:buNone/>
              <a:tabLst/>
              <a:defRPr/>
            </a:pPr>
            <a:r>
              <a:rPr kumimoji="0" lang="en-GB" sz="900" b="1" i="0" u="none" strike="noStrike" kern="1200" cap="none" spc="0" normalizeH="0" baseline="0" noProof="0">
                <a:ln>
                  <a:noFill/>
                </a:ln>
                <a:solidFill>
                  <a:prstClr val="black"/>
                </a:solidFill>
                <a:effectLst/>
                <a:uLnTx/>
                <a:uFillTx/>
                <a:latin typeface="Century Gothic" panose="020B0502020202020204" pitchFamily="34" charset="0"/>
              </a:rPr>
              <a:t>Option </a:t>
            </a:r>
          </a:p>
          <a:p>
            <a:pPr marL="0" marR="0" lvl="0" indent="0" algn="r" defTabSz="914400" rtl="0" eaLnBrk="1" fontAlgn="auto" latinLnBrk="0" hangingPunct="1">
              <a:lnSpc>
                <a:spcPct val="100000"/>
              </a:lnSpc>
              <a:spcBef>
                <a:spcPts val="0"/>
              </a:spcBef>
              <a:spcAft>
                <a:spcPts val="0"/>
              </a:spcAft>
              <a:buClrTx/>
              <a:buSzTx/>
              <a:buFontTx/>
              <a:buNone/>
              <a:tabLst/>
              <a:defRPr/>
            </a:pPr>
            <a:r>
              <a:rPr kumimoji="0" lang="en-GB" sz="900" b="1" i="0" u="none" strike="noStrike" kern="1200" cap="none" spc="0" normalizeH="0" baseline="0" noProof="0">
                <a:ln>
                  <a:noFill/>
                </a:ln>
                <a:solidFill>
                  <a:prstClr val="black"/>
                </a:solidFill>
                <a:effectLst/>
                <a:uLnTx/>
                <a:uFillTx/>
                <a:latin typeface="Century Gothic" panose="020B0502020202020204" pitchFamily="34" charset="0"/>
              </a:rPr>
              <a:t>Two</a:t>
            </a:r>
          </a:p>
          <a:p>
            <a:pPr marL="0" marR="0" lvl="0" indent="0" algn="r" defTabSz="914400" rtl="0" eaLnBrk="1" fontAlgn="auto" latinLnBrk="0" hangingPunct="1">
              <a:lnSpc>
                <a:spcPct val="100000"/>
              </a:lnSpc>
              <a:spcBef>
                <a:spcPts val="0"/>
              </a:spcBef>
              <a:spcAft>
                <a:spcPts val="0"/>
              </a:spcAft>
              <a:buClrTx/>
              <a:buSzTx/>
              <a:buFontTx/>
              <a:buNone/>
              <a:tabLst/>
              <a:defRPr/>
            </a:pPr>
            <a:endParaRPr lang="en-GB" sz="900" b="1">
              <a:solidFill>
                <a:prstClr val="black"/>
              </a:solidFill>
              <a:latin typeface="Century Gothic" panose="020B0502020202020204" pitchFamily="34" charset="0"/>
            </a:endParaRPr>
          </a:p>
          <a:p>
            <a:pPr marL="0" marR="0" lvl="0" indent="0" algn="r" defTabSz="914400" rtl="0" eaLnBrk="1" fontAlgn="auto" latinLnBrk="0" hangingPunct="1">
              <a:lnSpc>
                <a:spcPct val="100000"/>
              </a:lnSpc>
              <a:spcBef>
                <a:spcPts val="0"/>
              </a:spcBef>
              <a:spcAft>
                <a:spcPts val="0"/>
              </a:spcAft>
              <a:buClrTx/>
              <a:buSzTx/>
              <a:buFontTx/>
              <a:buNone/>
              <a:tabLst/>
              <a:defRPr/>
            </a:pPr>
            <a:r>
              <a:rPr kumimoji="0" lang="en-GB" sz="900" b="1" i="0" u="none" strike="noStrike" kern="1200" cap="none" spc="0" normalizeH="0" baseline="0" noProof="0">
                <a:ln>
                  <a:noFill/>
                </a:ln>
                <a:solidFill>
                  <a:prstClr val="black"/>
                </a:solidFill>
                <a:effectLst/>
                <a:uLnTx/>
                <a:uFillTx/>
                <a:latin typeface="Century Gothic" panose="020B0502020202020204" pitchFamily="34" charset="0"/>
              </a:rPr>
              <a:t>Sides</a:t>
            </a:r>
          </a:p>
          <a:p>
            <a:pPr marL="0" marR="0" lvl="0" indent="0" algn="r" defTabSz="914400" rtl="0" eaLnBrk="1" fontAlgn="auto" latinLnBrk="0" hangingPunct="1">
              <a:lnSpc>
                <a:spcPct val="100000"/>
              </a:lnSpc>
              <a:spcBef>
                <a:spcPts val="0"/>
              </a:spcBef>
              <a:spcAft>
                <a:spcPts val="0"/>
              </a:spcAft>
              <a:buClrTx/>
              <a:buSzTx/>
              <a:buFontTx/>
              <a:buNone/>
              <a:tabLst/>
              <a:defRPr/>
            </a:pPr>
            <a:endParaRPr lang="en-GB" sz="900" b="1">
              <a:solidFill>
                <a:prstClr val="black"/>
              </a:solidFill>
              <a:latin typeface="Century Gothic" panose="020B0502020202020204" pitchFamily="34" charset="0"/>
            </a:endParaRPr>
          </a:p>
          <a:p>
            <a:pPr marL="0" marR="0" lvl="0" indent="0" algn="r" defTabSz="914400" rtl="0" eaLnBrk="1" fontAlgn="auto" latinLnBrk="0" hangingPunct="1">
              <a:lnSpc>
                <a:spcPct val="100000"/>
              </a:lnSpc>
              <a:spcBef>
                <a:spcPts val="0"/>
              </a:spcBef>
              <a:spcAft>
                <a:spcPts val="0"/>
              </a:spcAft>
              <a:buClrTx/>
              <a:buSzTx/>
              <a:buFontTx/>
              <a:buNone/>
              <a:tabLst/>
              <a:defRPr/>
            </a:pPr>
            <a:r>
              <a:rPr kumimoji="0" lang="en-GB" sz="900" b="1" i="0" u="none" strike="noStrike" kern="1200" cap="none" spc="0" normalizeH="0" baseline="0" noProof="0">
                <a:ln>
                  <a:noFill/>
                </a:ln>
                <a:solidFill>
                  <a:prstClr val="black"/>
                </a:solidFill>
                <a:effectLst/>
                <a:uLnTx/>
                <a:uFillTx/>
                <a:latin typeface="Century Gothic" panose="020B0502020202020204" pitchFamily="34" charset="0"/>
              </a:rPr>
              <a:t>Dessert</a:t>
            </a:r>
          </a:p>
        </p:txBody>
      </p:sp>
      <p:sp>
        <p:nvSpPr>
          <p:cNvPr id="30" name="TextBox 29">
            <a:extLst>
              <a:ext uri="{FF2B5EF4-FFF2-40B4-BE49-F238E27FC236}">
                <a16:creationId xmlns:a16="http://schemas.microsoft.com/office/drawing/2014/main" id="{4C0674FD-46A5-D714-51EB-12093D84963A}"/>
              </a:ext>
            </a:extLst>
          </p:cNvPr>
          <p:cNvSpPr txBox="1"/>
          <p:nvPr/>
        </p:nvSpPr>
        <p:spPr>
          <a:xfrm>
            <a:off x="808663" y="4269246"/>
            <a:ext cx="668177" cy="1338828"/>
          </a:xfrm>
          <a:prstGeom prst="rect">
            <a:avLst/>
          </a:prstGeom>
          <a:noFill/>
        </p:spPr>
        <p:txBody>
          <a:bodyPr wrap="square">
            <a:spAutoFit/>
          </a:bodyPr>
          <a:lstStyle/>
          <a:p>
            <a:pPr marL="0" marR="0" lvl="0" indent="0" algn="r" defTabSz="914400" rtl="0" eaLnBrk="1" fontAlgn="auto" latinLnBrk="0" hangingPunct="1">
              <a:lnSpc>
                <a:spcPct val="100000"/>
              </a:lnSpc>
              <a:spcBef>
                <a:spcPts val="0"/>
              </a:spcBef>
              <a:spcAft>
                <a:spcPts val="0"/>
              </a:spcAft>
              <a:buClrTx/>
              <a:buSzTx/>
              <a:buFontTx/>
              <a:buNone/>
              <a:tabLst/>
              <a:defRPr/>
            </a:pPr>
            <a:r>
              <a:rPr kumimoji="0" lang="en-GB" sz="900" b="1" i="0" u="none" strike="noStrike" kern="1200" cap="none" spc="0" normalizeH="0" baseline="0" noProof="0">
                <a:ln>
                  <a:noFill/>
                </a:ln>
                <a:solidFill>
                  <a:prstClr val="black"/>
                </a:solidFill>
                <a:effectLst/>
                <a:uLnTx/>
                <a:uFillTx/>
                <a:latin typeface="Century Gothic" panose="020B0502020202020204" pitchFamily="34" charset="0"/>
              </a:rPr>
              <a:t>Option </a:t>
            </a:r>
          </a:p>
          <a:p>
            <a:pPr marL="0" marR="0" lvl="0" indent="0" algn="r" defTabSz="914400" rtl="0" eaLnBrk="1" fontAlgn="auto" latinLnBrk="0" hangingPunct="1">
              <a:lnSpc>
                <a:spcPct val="100000"/>
              </a:lnSpc>
              <a:spcBef>
                <a:spcPts val="0"/>
              </a:spcBef>
              <a:spcAft>
                <a:spcPts val="0"/>
              </a:spcAft>
              <a:buClrTx/>
              <a:buSzTx/>
              <a:buFontTx/>
              <a:buNone/>
              <a:tabLst/>
              <a:defRPr/>
            </a:pPr>
            <a:r>
              <a:rPr kumimoji="0" lang="en-GB" sz="900" b="1" i="0" u="none" strike="noStrike" kern="1200" cap="none" spc="0" normalizeH="0" baseline="0" noProof="0">
                <a:ln>
                  <a:noFill/>
                </a:ln>
                <a:solidFill>
                  <a:prstClr val="black"/>
                </a:solidFill>
                <a:effectLst/>
                <a:uLnTx/>
                <a:uFillTx/>
                <a:latin typeface="Century Gothic" panose="020B0502020202020204" pitchFamily="34" charset="0"/>
              </a:rPr>
              <a:t>One</a:t>
            </a:r>
          </a:p>
          <a:p>
            <a:pPr marL="0" marR="0" lvl="0" indent="0" algn="r" defTabSz="914400" rtl="0" eaLnBrk="1" fontAlgn="auto" latinLnBrk="0" hangingPunct="1">
              <a:lnSpc>
                <a:spcPct val="100000"/>
              </a:lnSpc>
              <a:spcBef>
                <a:spcPts val="0"/>
              </a:spcBef>
              <a:spcAft>
                <a:spcPts val="0"/>
              </a:spcAft>
              <a:buClrTx/>
              <a:buSzTx/>
              <a:buFontTx/>
              <a:buNone/>
              <a:tabLst/>
              <a:defRPr/>
            </a:pPr>
            <a:endParaRPr lang="en-GB" sz="900" b="1">
              <a:solidFill>
                <a:prstClr val="black"/>
              </a:solidFill>
              <a:latin typeface="Century Gothic" panose="020B0502020202020204" pitchFamily="34" charset="0"/>
            </a:endParaRPr>
          </a:p>
          <a:p>
            <a:pPr marL="0" marR="0" lvl="0" indent="0" algn="r" defTabSz="914400" rtl="0" eaLnBrk="1" fontAlgn="auto" latinLnBrk="0" hangingPunct="1">
              <a:lnSpc>
                <a:spcPct val="100000"/>
              </a:lnSpc>
              <a:spcBef>
                <a:spcPts val="0"/>
              </a:spcBef>
              <a:spcAft>
                <a:spcPts val="0"/>
              </a:spcAft>
              <a:buClrTx/>
              <a:buSzTx/>
              <a:buFontTx/>
              <a:buNone/>
              <a:tabLst/>
              <a:defRPr/>
            </a:pPr>
            <a:r>
              <a:rPr kumimoji="0" lang="en-GB" sz="900" b="1" i="0" u="none" strike="noStrike" kern="1200" cap="none" spc="0" normalizeH="0" baseline="0" noProof="0">
                <a:ln>
                  <a:noFill/>
                </a:ln>
                <a:solidFill>
                  <a:prstClr val="black"/>
                </a:solidFill>
                <a:effectLst/>
                <a:uLnTx/>
                <a:uFillTx/>
                <a:latin typeface="Century Gothic" panose="020B0502020202020204" pitchFamily="34" charset="0"/>
              </a:rPr>
              <a:t>Option </a:t>
            </a:r>
          </a:p>
          <a:p>
            <a:pPr marL="0" marR="0" lvl="0" indent="0" algn="r" defTabSz="914400" rtl="0" eaLnBrk="1" fontAlgn="auto" latinLnBrk="0" hangingPunct="1">
              <a:lnSpc>
                <a:spcPct val="100000"/>
              </a:lnSpc>
              <a:spcBef>
                <a:spcPts val="0"/>
              </a:spcBef>
              <a:spcAft>
                <a:spcPts val="0"/>
              </a:spcAft>
              <a:buClrTx/>
              <a:buSzTx/>
              <a:buFontTx/>
              <a:buNone/>
              <a:tabLst/>
              <a:defRPr/>
            </a:pPr>
            <a:r>
              <a:rPr kumimoji="0" lang="en-GB" sz="900" b="1" i="0" u="none" strike="noStrike" kern="1200" cap="none" spc="0" normalizeH="0" baseline="0" noProof="0">
                <a:ln>
                  <a:noFill/>
                </a:ln>
                <a:solidFill>
                  <a:prstClr val="black"/>
                </a:solidFill>
                <a:effectLst/>
                <a:uLnTx/>
                <a:uFillTx/>
                <a:latin typeface="Century Gothic" panose="020B0502020202020204" pitchFamily="34" charset="0"/>
              </a:rPr>
              <a:t>Two</a:t>
            </a:r>
          </a:p>
          <a:p>
            <a:pPr marL="0" marR="0" lvl="0" indent="0" algn="r" defTabSz="914400" rtl="0" eaLnBrk="1" fontAlgn="auto" latinLnBrk="0" hangingPunct="1">
              <a:lnSpc>
                <a:spcPct val="100000"/>
              </a:lnSpc>
              <a:spcBef>
                <a:spcPts val="0"/>
              </a:spcBef>
              <a:spcAft>
                <a:spcPts val="0"/>
              </a:spcAft>
              <a:buClrTx/>
              <a:buSzTx/>
              <a:buFontTx/>
              <a:buNone/>
              <a:tabLst/>
              <a:defRPr/>
            </a:pPr>
            <a:endParaRPr lang="en-GB" sz="900" b="1">
              <a:solidFill>
                <a:prstClr val="black"/>
              </a:solidFill>
              <a:latin typeface="Century Gothic" panose="020B0502020202020204" pitchFamily="34" charset="0"/>
            </a:endParaRPr>
          </a:p>
          <a:p>
            <a:pPr marL="0" marR="0" lvl="0" indent="0" algn="r" defTabSz="914400" rtl="0" eaLnBrk="1" fontAlgn="auto" latinLnBrk="0" hangingPunct="1">
              <a:lnSpc>
                <a:spcPct val="100000"/>
              </a:lnSpc>
              <a:spcBef>
                <a:spcPts val="0"/>
              </a:spcBef>
              <a:spcAft>
                <a:spcPts val="0"/>
              </a:spcAft>
              <a:buClrTx/>
              <a:buSzTx/>
              <a:buFontTx/>
              <a:buNone/>
              <a:tabLst/>
              <a:defRPr/>
            </a:pPr>
            <a:r>
              <a:rPr kumimoji="0" lang="en-GB" sz="900" b="1" i="0" u="none" strike="noStrike" kern="1200" cap="none" spc="0" normalizeH="0" baseline="0" noProof="0">
                <a:ln>
                  <a:noFill/>
                </a:ln>
                <a:solidFill>
                  <a:prstClr val="black"/>
                </a:solidFill>
                <a:effectLst/>
                <a:uLnTx/>
                <a:uFillTx/>
                <a:latin typeface="Century Gothic" panose="020B0502020202020204" pitchFamily="34" charset="0"/>
              </a:rPr>
              <a:t>Sides</a:t>
            </a:r>
          </a:p>
          <a:p>
            <a:pPr marL="0" marR="0" lvl="0" indent="0" algn="r" defTabSz="914400" rtl="0" eaLnBrk="1" fontAlgn="auto" latinLnBrk="0" hangingPunct="1">
              <a:lnSpc>
                <a:spcPct val="100000"/>
              </a:lnSpc>
              <a:spcBef>
                <a:spcPts val="0"/>
              </a:spcBef>
              <a:spcAft>
                <a:spcPts val="0"/>
              </a:spcAft>
              <a:buClrTx/>
              <a:buSzTx/>
              <a:buFontTx/>
              <a:buNone/>
              <a:tabLst/>
              <a:defRPr/>
            </a:pPr>
            <a:endParaRPr lang="en-GB" sz="900" b="1">
              <a:solidFill>
                <a:prstClr val="black"/>
              </a:solidFill>
              <a:latin typeface="Century Gothic" panose="020B0502020202020204" pitchFamily="34" charset="0"/>
            </a:endParaRPr>
          </a:p>
          <a:p>
            <a:pPr marL="0" marR="0" lvl="0" indent="0" algn="r" defTabSz="914400" rtl="0" eaLnBrk="1" fontAlgn="auto" latinLnBrk="0" hangingPunct="1">
              <a:lnSpc>
                <a:spcPct val="100000"/>
              </a:lnSpc>
              <a:spcBef>
                <a:spcPts val="0"/>
              </a:spcBef>
              <a:spcAft>
                <a:spcPts val="0"/>
              </a:spcAft>
              <a:buClrTx/>
              <a:buSzTx/>
              <a:buFontTx/>
              <a:buNone/>
              <a:tabLst/>
              <a:defRPr/>
            </a:pPr>
            <a:r>
              <a:rPr kumimoji="0" lang="en-GB" sz="900" b="1" i="0" u="none" strike="noStrike" kern="1200" cap="none" spc="0" normalizeH="0" baseline="0" noProof="0">
                <a:ln>
                  <a:noFill/>
                </a:ln>
                <a:solidFill>
                  <a:prstClr val="black"/>
                </a:solidFill>
                <a:effectLst/>
                <a:uLnTx/>
                <a:uFillTx/>
                <a:latin typeface="Century Gothic" panose="020B0502020202020204" pitchFamily="34" charset="0"/>
              </a:rPr>
              <a:t>Dessert</a:t>
            </a:r>
          </a:p>
        </p:txBody>
      </p:sp>
      <p:sp>
        <p:nvSpPr>
          <p:cNvPr id="33" name="TextBox 32">
            <a:extLst>
              <a:ext uri="{FF2B5EF4-FFF2-40B4-BE49-F238E27FC236}">
                <a16:creationId xmlns:a16="http://schemas.microsoft.com/office/drawing/2014/main" id="{E485D0DA-9B02-5234-D15E-5186FF6CEF93}"/>
              </a:ext>
            </a:extLst>
          </p:cNvPr>
          <p:cNvSpPr txBox="1"/>
          <p:nvPr/>
        </p:nvSpPr>
        <p:spPr>
          <a:xfrm>
            <a:off x="1419246" y="5865167"/>
            <a:ext cx="8031684" cy="215444"/>
          </a:xfrm>
          <a:prstGeom prst="rect">
            <a:avLst/>
          </a:prstGeom>
          <a:noFill/>
        </p:spPr>
        <p:txBody>
          <a:bodyPr wrap="square" rtlCol="0">
            <a:spAutoFit/>
          </a:bodyPr>
          <a:lstStyle/>
          <a:p>
            <a:r>
              <a:rPr lang="en-GB" sz="800">
                <a:latin typeface="Century Gothic" panose="020B0502020202020204" pitchFamily="34" charset="0"/>
              </a:rPr>
              <a:t>Jacket Potatoes with a choice of fillings, Salad Bar, Freshly Baked Bread, Fresh Fruit, Yoghurt</a:t>
            </a:r>
            <a:endParaRPr lang="en-GB" sz="800" b="1">
              <a:latin typeface="Century Gothic" panose="020B0502020202020204" pitchFamily="34" charset="0"/>
            </a:endParaRPr>
          </a:p>
        </p:txBody>
      </p:sp>
      <p:sp>
        <p:nvSpPr>
          <p:cNvPr id="26" name="Freeform 23">
            <a:extLst>
              <a:ext uri="{FF2B5EF4-FFF2-40B4-BE49-F238E27FC236}">
                <a16:creationId xmlns:a16="http://schemas.microsoft.com/office/drawing/2014/main" id="{95225C1D-443B-B4A7-CC99-557DBB44BBE6}"/>
              </a:ext>
            </a:extLst>
          </p:cNvPr>
          <p:cNvSpPr/>
          <p:nvPr/>
        </p:nvSpPr>
        <p:spPr>
          <a:xfrm flipH="1">
            <a:off x="9319042" y="1696004"/>
            <a:ext cx="297397" cy="446004"/>
          </a:xfrm>
          <a:custGeom>
            <a:avLst/>
            <a:gdLst/>
            <a:ahLst/>
            <a:cxnLst/>
            <a:rect l="l" t="t" r="r" b="b"/>
            <a:pathLst>
              <a:path w="424791" h="647188">
                <a:moveTo>
                  <a:pt x="424791" y="0"/>
                </a:moveTo>
                <a:lnTo>
                  <a:pt x="0" y="0"/>
                </a:lnTo>
                <a:lnTo>
                  <a:pt x="0" y="647189"/>
                </a:lnTo>
                <a:lnTo>
                  <a:pt x="424791" y="647189"/>
                </a:lnTo>
                <a:lnTo>
                  <a:pt x="424791" y="0"/>
                </a:lnTo>
                <a:close/>
              </a:path>
            </a:pathLst>
          </a:custGeom>
          <a:blipFill>
            <a:blip r:embed="rId3">
              <a:extLst>
                <a:ext uri="{96DAC541-7B7A-43D3-8B79-37D633B846F1}">
                  <asvg:svgBlip xmlns:asvg="http://schemas.microsoft.com/office/drawing/2016/SVG/main" r:embed="rId4"/>
                </a:ext>
              </a:extLst>
            </a:blip>
            <a:stretch>
              <a:fillRect/>
            </a:stretch>
          </a:blipFill>
        </p:spPr>
        <p:txBody>
          <a:bodyPr/>
          <a:lstStyle/>
          <a:p>
            <a:endParaRPr lang="en-GB"/>
          </a:p>
        </p:txBody>
      </p:sp>
      <p:sp>
        <p:nvSpPr>
          <p:cNvPr id="27" name="Freeform 44">
            <a:extLst>
              <a:ext uri="{FF2B5EF4-FFF2-40B4-BE49-F238E27FC236}">
                <a16:creationId xmlns:a16="http://schemas.microsoft.com/office/drawing/2014/main" id="{8DECF315-E6C0-4609-AD6F-B21792A220FD}"/>
              </a:ext>
            </a:extLst>
          </p:cNvPr>
          <p:cNvSpPr/>
          <p:nvPr/>
        </p:nvSpPr>
        <p:spPr>
          <a:xfrm>
            <a:off x="9295038" y="2802212"/>
            <a:ext cx="328419" cy="247672"/>
          </a:xfrm>
          <a:prstGeom prst="rect">
            <a:avLst/>
          </a:prstGeom>
          <a:blipFill>
            <a:blip r:embed="rId5">
              <a:extLst>
                <a:ext uri="{96DAC541-7B7A-43D3-8B79-37D633B846F1}">
                  <asvg:svgBlip xmlns:asvg="http://schemas.microsoft.com/office/drawing/2016/SVG/main" r:embed="rId6"/>
                </a:ext>
              </a:extLst>
            </a:blip>
            <a:stretch>
              <a:fillRect/>
            </a:stretch>
          </a:blipFill>
        </p:spPr>
        <p:txBody>
          <a:bodyPr/>
          <a:lstStyle/>
          <a:p>
            <a:endParaRPr lang="en-GB"/>
          </a:p>
        </p:txBody>
      </p:sp>
      <p:grpSp>
        <p:nvGrpSpPr>
          <p:cNvPr id="31" name="Group 7">
            <a:extLst>
              <a:ext uri="{FF2B5EF4-FFF2-40B4-BE49-F238E27FC236}">
                <a16:creationId xmlns:a16="http://schemas.microsoft.com/office/drawing/2014/main" id="{75A8CFFB-7242-AF73-9F33-2A586C8C79E2}"/>
              </a:ext>
            </a:extLst>
          </p:cNvPr>
          <p:cNvGrpSpPr/>
          <p:nvPr/>
        </p:nvGrpSpPr>
        <p:grpSpPr>
          <a:xfrm>
            <a:off x="9295038" y="3600654"/>
            <a:ext cx="328419" cy="353669"/>
            <a:chOff x="0" y="0"/>
            <a:chExt cx="3741232" cy="3821539"/>
          </a:xfrm>
        </p:grpSpPr>
        <p:sp>
          <p:nvSpPr>
            <p:cNvPr id="32" name="Freeform 8">
              <a:extLst>
                <a:ext uri="{FF2B5EF4-FFF2-40B4-BE49-F238E27FC236}">
                  <a16:creationId xmlns:a16="http://schemas.microsoft.com/office/drawing/2014/main" id="{46A51EC3-5233-1291-565C-9732C0D3907B}"/>
                </a:ext>
              </a:extLst>
            </p:cNvPr>
            <p:cNvSpPr/>
            <p:nvPr/>
          </p:nvSpPr>
          <p:spPr>
            <a:xfrm>
              <a:off x="608333" y="853829"/>
              <a:ext cx="3132899" cy="2967710"/>
            </a:xfrm>
            <a:custGeom>
              <a:avLst/>
              <a:gdLst/>
              <a:ahLst/>
              <a:cxnLst/>
              <a:rect l="l" t="t" r="r" b="b"/>
              <a:pathLst>
                <a:path w="3132899" h="2967710">
                  <a:moveTo>
                    <a:pt x="0" y="0"/>
                  </a:moveTo>
                  <a:lnTo>
                    <a:pt x="3132899" y="0"/>
                  </a:lnTo>
                  <a:lnTo>
                    <a:pt x="3132899" y="2967710"/>
                  </a:lnTo>
                  <a:lnTo>
                    <a:pt x="0" y="2967710"/>
                  </a:lnTo>
                  <a:lnTo>
                    <a:pt x="0" y="0"/>
                  </a:lnTo>
                  <a:close/>
                </a:path>
              </a:pathLst>
            </a:custGeom>
            <a:blipFill>
              <a:blip r:embed="rId7">
                <a:extLst>
                  <a:ext uri="{96DAC541-7B7A-43D3-8B79-37D633B846F1}">
                    <asvg:svgBlip xmlns:asvg="http://schemas.microsoft.com/office/drawing/2016/SVG/main" r:embed="rId8"/>
                  </a:ext>
                </a:extLst>
              </a:blip>
              <a:stretch>
                <a:fillRect/>
              </a:stretch>
            </a:blipFill>
          </p:spPr>
          <p:txBody>
            <a:bodyPr/>
            <a:lstStyle/>
            <a:p>
              <a:endParaRPr lang="en-GB"/>
            </a:p>
          </p:txBody>
        </p:sp>
        <p:sp>
          <p:nvSpPr>
            <p:cNvPr id="35" name="Freeform 9">
              <a:extLst>
                <a:ext uri="{FF2B5EF4-FFF2-40B4-BE49-F238E27FC236}">
                  <a16:creationId xmlns:a16="http://schemas.microsoft.com/office/drawing/2014/main" id="{DFE4DD8F-55C9-B147-09B2-84FC86F70959}"/>
                </a:ext>
              </a:extLst>
            </p:cNvPr>
            <p:cNvSpPr/>
            <p:nvPr/>
          </p:nvSpPr>
          <p:spPr>
            <a:xfrm rot="10078272">
              <a:off x="621769" y="184916"/>
              <a:ext cx="1971350" cy="1867406"/>
            </a:xfrm>
            <a:custGeom>
              <a:avLst/>
              <a:gdLst/>
              <a:ahLst/>
              <a:cxnLst/>
              <a:rect l="l" t="t" r="r" b="b"/>
              <a:pathLst>
                <a:path w="1971350" h="1867406">
                  <a:moveTo>
                    <a:pt x="0" y="0"/>
                  </a:moveTo>
                  <a:lnTo>
                    <a:pt x="1971350" y="0"/>
                  </a:lnTo>
                  <a:lnTo>
                    <a:pt x="1971350" y="1867406"/>
                  </a:lnTo>
                  <a:lnTo>
                    <a:pt x="0" y="1867406"/>
                  </a:lnTo>
                  <a:lnTo>
                    <a:pt x="0" y="0"/>
                  </a:lnTo>
                  <a:close/>
                </a:path>
              </a:pathLst>
            </a:custGeom>
            <a:blipFill>
              <a:blip r:embed="rId9">
                <a:extLst>
                  <a:ext uri="{96DAC541-7B7A-43D3-8B79-37D633B846F1}">
                    <asvg:svgBlip xmlns:asvg="http://schemas.microsoft.com/office/drawing/2016/SVG/main" r:embed="rId10"/>
                  </a:ext>
                </a:extLst>
              </a:blip>
              <a:stretch>
                <a:fillRect/>
              </a:stretch>
            </a:blipFill>
          </p:spPr>
          <p:txBody>
            <a:bodyPr/>
            <a:lstStyle/>
            <a:p>
              <a:endParaRPr lang="en-GB"/>
            </a:p>
          </p:txBody>
        </p:sp>
        <p:grpSp>
          <p:nvGrpSpPr>
            <p:cNvPr id="36" name="Group 10">
              <a:extLst>
                <a:ext uri="{FF2B5EF4-FFF2-40B4-BE49-F238E27FC236}">
                  <a16:creationId xmlns:a16="http://schemas.microsoft.com/office/drawing/2014/main" id="{C9BF3FAA-8155-F048-11E6-7B4E2F191F1E}"/>
                </a:ext>
              </a:extLst>
            </p:cNvPr>
            <p:cNvGrpSpPr/>
            <p:nvPr/>
          </p:nvGrpSpPr>
          <p:grpSpPr>
            <a:xfrm>
              <a:off x="0" y="1810741"/>
              <a:ext cx="852996" cy="852996"/>
              <a:chOff x="0" y="0"/>
              <a:chExt cx="812800" cy="812800"/>
            </a:xfrm>
          </p:grpSpPr>
          <p:sp>
            <p:nvSpPr>
              <p:cNvPr id="80" name="Freeform 11">
                <a:extLst>
                  <a:ext uri="{FF2B5EF4-FFF2-40B4-BE49-F238E27FC236}">
                    <a16:creationId xmlns:a16="http://schemas.microsoft.com/office/drawing/2014/main" id="{39949F58-C203-08CB-4258-9CA4933DB143}"/>
                  </a:ext>
                </a:extLst>
              </p:cNvPr>
              <p:cNvSpPr/>
              <p:nvPr/>
            </p:nvSpPr>
            <p:spPr>
              <a:xfrm>
                <a:off x="0" y="0"/>
                <a:ext cx="812800" cy="812800"/>
              </a:xfrm>
              <a:custGeom>
                <a:avLst/>
                <a:gdLst/>
                <a:ahLst/>
                <a:cxnLst/>
                <a:rect l="l" t="t" r="r" b="b"/>
                <a:pathLst>
                  <a:path w="812800" h="812800">
                    <a:moveTo>
                      <a:pt x="406400" y="0"/>
                    </a:moveTo>
                    <a:cubicBezTo>
                      <a:pt x="181951" y="0"/>
                      <a:pt x="0" y="181951"/>
                      <a:pt x="0" y="406400"/>
                    </a:cubicBezTo>
                    <a:cubicBezTo>
                      <a:pt x="0" y="630849"/>
                      <a:pt x="181951" y="812800"/>
                      <a:pt x="406400" y="812800"/>
                    </a:cubicBezTo>
                    <a:cubicBezTo>
                      <a:pt x="630849" y="812800"/>
                      <a:pt x="812800" y="630849"/>
                      <a:pt x="812800" y="406400"/>
                    </a:cubicBezTo>
                    <a:cubicBezTo>
                      <a:pt x="812800" y="181951"/>
                      <a:pt x="630849" y="0"/>
                      <a:pt x="406400" y="0"/>
                    </a:cubicBezTo>
                    <a:close/>
                  </a:path>
                </a:pathLst>
              </a:custGeom>
              <a:solidFill>
                <a:srgbClr val="744A03"/>
              </a:solidFill>
            </p:spPr>
            <p:txBody>
              <a:bodyPr/>
              <a:lstStyle/>
              <a:p>
                <a:endParaRPr lang="en-GB"/>
              </a:p>
            </p:txBody>
          </p:sp>
          <p:sp>
            <p:nvSpPr>
              <p:cNvPr id="81" name="TextBox 12">
                <a:extLst>
                  <a:ext uri="{FF2B5EF4-FFF2-40B4-BE49-F238E27FC236}">
                    <a16:creationId xmlns:a16="http://schemas.microsoft.com/office/drawing/2014/main" id="{0D8EFEBB-BED2-A520-E454-6AE5188E2D49}"/>
                  </a:ext>
                </a:extLst>
              </p:cNvPr>
              <p:cNvSpPr txBox="1"/>
              <p:nvPr/>
            </p:nvSpPr>
            <p:spPr>
              <a:xfrm>
                <a:off x="76200" y="47625"/>
                <a:ext cx="660400" cy="688975"/>
              </a:xfrm>
              <a:prstGeom prst="rect">
                <a:avLst/>
              </a:prstGeom>
            </p:spPr>
            <p:txBody>
              <a:bodyPr lIns="50800" tIns="50800" rIns="50800" bIns="50800" rtlCol="0" anchor="ctr"/>
              <a:lstStyle/>
              <a:p>
                <a:pPr algn="ctr">
                  <a:lnSpc>
                    <a:spcPts val="1960"/>
                  </a:lnSpc>
                </a:pPr>
                <a:endParaRPr/>
              </a:p>
            </p:txBody>
          </p:sp>
        </p:grpSp>
        <p:grpSp>
          <p:nvGrpSpPr>
            <p:cNvPr id="37" name="Group 13">
              <a:extLst>
                <a:ext uri="{FF2B5EF4-FFF2-40B4-BE49-F238E27FC236}">
                  <a16:creationId xmlns:a16="http://schemas.microsoft.com/office/drawing/2014/main" id="{D3D5C3EB-6FF4-5596-71D5-9827B99F8DC2}"/>
                </a:ext>
              </a:extLst>
            </p:cNvPr>
            <p:cNvGrpSpPr/>
            <p:nvPr/>
          </p:nvGrpSpPr>
          <p:grpSpPr>
            <a:xfrm>
              <a:off x="2570638" y="270521"/>
              <a:ext cx="583309" cy="583309"/>
              <a:chOff x="0" y="0"/>
              <a:chExt cx="812800" cy="812800"/>
            </a:xfrm>
          </p:grpSpPr>
          <p:sp>
            <p:nvSpPr>
              <p:cNvPr id="78" name="Freeform 14">
                <a:extLst>
                  <a:ext uri="{FF2B5EF4-FFF2-40B4-BE49-F238E27FC236}">
                    <a16:creationId xmlns:a16="http://schemas.microsoft.com/office/drawing/2014/main" id="{699A028C-6078-4F13-CDE8-CD4E111B8648}"/>
                  </a:ext>
                </a:extLst>
              </p:cNvPr>
              <p:cNvSpPr/>
              <p:nvPr/>
            </p:nvSpPr>
            <p:spPr>
              <a:xfrm>
                <a:off x="0" y="0"/>
                <a:ext cx="812800" cy="812800"/>
              </a:xfrm>
              <a:custGeom>
                <a:avLst/>
                <a:gdLst/>
                <a:ahLst/>
                <a:cxnLst/>
                <a:rect l="l" t="t" r="r" b="b"/>
                <a:pathLst>
                  <a:path w="812800" h="812800">
                    <a:moveTo>
                      <a:pt x="406400" y="0"/>
                    </a:moveTo>
                    <a:cubicBezTo>
                      <a:pt x="181951" y="0"/>
                      <a:pt x="0" y="181951"/>
                      <a:pt x="0" y="406400"/>
                    </a:cubicBezTo>
                    <a:cubicBezTo>
                      <a:pt x="0" y="630849"/>
                      <a:pt x="181951" y="812800"/>
                      <a:pt x="406400" y="812800"/>
                    </a:cubicBezTo>
                    <a:cubicBezTo>
                      <a:pt x="630849" y="812800"/>
                      <a:pt x="812800" y="630849"/>
                      <a:pt x="812800" y="406400"/>
                    </a:cubicBezTo>
                    <a:cubicBezTo>
                      <a:pt x="812800" y="181951"/>
                      <a:pt x="630849" y="0"/>
                      <a:pt x="406400" y="0"/>
                    </a:cubicBezTo>
                    <a:close/>
                  </a:path>
                </a:pathLst>
              </a:custGeom>
              <a:solidFill>
                <a:srgbClr val="E6721F"/>
              </a:solidFill>
            </p:spPr>
            <p:txBody>
              <a:bodyPr/>
              <a:lstStyle/>
              <a:p>
                <a:endParaRPr lang="en-GB"/>
              </a:p>
            </p:txBody>
          </p:sp>
          <p:sp>
            <p:nvSpPr>
              <p:cNvPr id="79" name="TextBox 15">
                <a:extLst>
                  <a:ext uri="{FF2B5EF4-FFF2-40B4-BE49-F238E27FC236}">
                    <a16:creationId xmlns:a16="http://schemas.microsoft.com/office/drawing/2014/main" id="{250BB272-D121-D907-F455-FDF13C5000F0}"/>
                  </a:ext>
                </a:extLst>
              </p:cNvPr>
              <p:cNvSpPr txBox="1"/>
              <p:nvPr/>
            </p:nvSpPr>
            <p:spPr>
              <a:xfrm>
                <a:off x="76200" y="47625"/>
                <a:ext cx="660400" cy="688975"/>
              </a:xfrm>
              <a:prstGeom prst="rect">
                <a:avLst/>
              </a:prstGeom>
            </p:spPr>
            <p:txBody>
              <a:bodyPr lIns="50800" tIns="50800" rIns="50800" bIns="50800" rtlCol="0" anchor="ctr"/>
              <a:lstStyle/>
              <a:p>
                <a:pPr algn="ctr">
                  <a:lnSpc>
                    <a:spcPts val="1960"/>
                  </a:lnSpc>
                </a:pPr>
                <a:endParaRPr/>
              </a:p>
            </p:txBody>
          </p:sp>
        </p:grpSp>
      </p:grpSp>
      <p:sp>
        <p:nvSpPr>
          <p:cNvPr id="82" name="TextBox 81">
            <a:extLst>
              <a:ext uri="{FF2B5EF4-FFF2-40B4-BE49-F238E27FC236}">
                <a16:creationId xmlns:a16="http://schemas.microsoft.com/office/drawing/2014/main" id="{0D5C967E-5D5F-114C-C8B0-E6ECD156EB20}"/>
              </a:ext>
            </a:extLst>
          </p:cNvPr>
          <p:cNvSpPr txBox="1"/>
          <p:nvPr/>
        </p:nvSpPr>
        <p:spPr>
          <a:xfrm>
            <a:off x="9160899" y="3971999"/>
            <a:ext cx="596695" cy="461665"/>
          </a:xfrm>
          <a:prstGeom prst="rect">
            <a:avLst/>
          </a:prstGeom>
          <a:noFill/>
        </p:spPr>
        <p:txBody>
          <a:bodyPr wrap="square" rtlCol="0">
            <a:spAutoFit/>
          </a:bodyPr>
          <a:lstStyle/>
          <a:p>
            <a:pPr algn="ctr"/>
            <a:r>
              <a:rPr lang="en-GB" sz="800">
                <a:latin typeface="Century Gothic" panose="020B0502020202020204" pitchFamily="34" charset="0"/>
              </a:rPr>
              <a:t>Added plant protein</a:t>
            </a:r>
            <a:endParaRPr lang="en-GB" sz="800" b="1">
              <a:latin typeface="Century Gothic" panose="020B0502020202020204" pitchFamily="34" charset="0"/>
            </a:endParaRPr>
          </a:p>
        </p:txBody>
      </p:sp>
      <p:sp>
        <p:nvSpPr>
          <p:cNvPr id="83" name="TextBox 82">
            <a:extLst>
              <a:ext uri="{FF2B5EF4-FFF2-40B4-BE49-F238E27FC236}">
                <a16:creationId xmlns:a16="http://schemas.microsoft.com/office/drawing/2014/main" id="{FFE42405-D078-5A06-0840-5EDDAF20F878}"/>
              </a:ext>
            </a:extLst>
          </p:cNvPr>
          <p:cNvSpPr txBox="1"/>
          <p:nvPr/>
        </p:nvSpPr>
        <p:spPr>
          <a:xfrm>
            <a:off x="9048773" y="2151153"/>
            <a:ext cx="804249" cy="338554"/>
          </a:xfrm>
          <a:prstGeom prst="rect">
            <a:avLst/>
          </a:prstGeom>
          <a:noFill/>
        </p:spPr>
        <p:txBody>
          <a:bodyPr wrap="square" rtlCol="0">
            <a:spAutoFit/>
          </a:bodyPr>
          <a:lstStyle/>
          <a:p>
            <a:pPr algn="ctr"/>
            <a:r>
              <a:rPr lang="en-GB" sz="800">
                <a:latin typeface="Century Gothic" panose="020B0502020202020204" pitchFamily="34" charset="0"/>
              </a:rPr>
              <a:t>Whole </a:t>
            </a:r>
          </a:p>
          <a:p>
            <a:pPr algn="ctr"/>
            <a:r>
              <a:rPr lang="en-GB" sz="800">
                <a:latin typeface="Century Gothic" panose="020B0502020202020204" pitchFamily="34" charset="0"/>
              </a:rPr>
              <a:t>grain</a:t>
            </a:r>
          </a:p>
        </p:txBody>
      </p:sp>
      <p:sp>
        <p:nvSpPr>
          <p:cNvPr id="84" name="TextBox 83">
            <a:extLst>
              <a:ext uri="{FF2B5EF4-FFF2-40B4-BE49-F238E27FC236}">
                <a16:creationId xmlns:a16="http://schemas.microsoft.com/office/drawing/2014/main" id="{ABF813D0-5BD4-5FD2-9594-218BFBD7EB48}"/>
              </a:ext>
            </a:extLst>
          </p:cNvPr>
          <p:cNvSpPr txBox="1"/>
          <p:nvPr/>
        </p:nvSpPr>
        <p:spPr>
          <a:xfrm>
            <a:off x="9063902" y="3041809"/>
            <a:ext cx="804249" cy="338554"/>
          </a:xfrm>
          <a:prstGeom prst="rect">
            <a:avLst/>
          </a:prstGeom>
          <a:noFill/>
        </p:spPr>
        <p:txBody>
          <a:bodyPr wrap="square" rtlCol="0">
            <a:spAutoFit/>
          </a:bodyPr>
          <a:lstStyle/>
          <a:p>
            <a:pPr algn="ctr"/>
            <a:r>
              <a:rPr lang="en-GB" sz="800">
                <a:latin typeface="Century Gothic" panose="020B0502020202020204" pitchFamily="34" charset="0"/>
              </a:rPr>
              <a:t>Plant</a:t>
            </a:r>
          </a:p>
          <a:p>
            <a:pPr algn="ctr"/>
            <a:r>
              <a:rPr lang="en-GB" sz="800">
                <a:latin typeface="Century Gothic" panose="020B0502020202020204" pitchFamily="34" charset="0"/>
              </a:rPr>
              <a:t> based</a:t>
            </a:r>
          </a:p>
        </p:txBody>
      </p:sp>
      <p:sp>
        <p:nvSpPr>
          <p:cNvPr id="28" name="TextBox 27">
            <a:extLst>
              <a:ext uri="{FF2B5EF4-FFF2-40B4-BE49-F238E27FC236}">
                <a16:creationId xmlns:a16="http://schemas.microsoft.com/office/drawing/2014/main" id="{CDEA061B-3B53-55E6-32F2-014041C36BE9}"/>
              </a:ext>
            </a:extLst>
          </p:cNvPr>
          <p:cNvSpPr txBox="1"/>
          <p:nvPr/>
        </p:nvSpPr>
        <p:spPr>
          <a:xfrm>
            <a:off x="2632812" y="108610"/>
            <a:ext cx="4640376" cy="369332"/>
          </a:xfrm>
          <a:prstGeom prst="rect">
            <a:avLst/>
          </a:prstGeom>
          <a:noFill/>
        </p:spPr>
        <p:txBody>
          <a:bodyPr wrap="square" rtlCol="0">
            <a:spAutoFit/>
          </a:bodyPr>
          <a:lstStyle/>
          <a:p>
            <a:pPr algn="ctr"/>
            <a:r>
              <a:rPr lang="en-GB" b="1">
                <a:latin typeface="Century Gothic" panose="020B0502020202020204" pitchFamily="34" charset="0"/>
              </a:rPr>
              <a:t>SPRING SUMMER MENU 2026</a:t>
            </a:r>
          </a:p>
        </p:txBody>
      </p:sp>
      <p:graphicFrame>
        <p:nvGraphicFramePr>
          <p:cNvPr id="14" name="Table 13">
            <a:extLst>
              <a:ext uri="{FF2B5EF4-FFF2-40B4-BE49-F238E27FC236}">
                <a16:creationId xmlns:a16="http://schemas.microsoft.com/office/drawing/2014/main" id="{E005CA79-A5F5-63B1-8228-C2964D85C901}"/>
              </a:ext>
            </a:extLst>
          </p:cNvPr>
          <p:cNvGraphicFramePr>
            <a:graphicFrameLocks noGrp="1"/>
          </p:cNvGraphicFramePr>
          <p:nvPr>
            <p:extLst>
              <p:ext uri="{D42A27DB-BD31-4B8C-83A1-F6EECF244321}">
                <p14:modId xmlns:p14="http://schemas.microsoft.com/office/powerpoint/2010/main" val="2890553091"/>
              </p:ext>
            </p:extLst>
          </p:nvPr>
        </p:nvGraphicFramePr>
        <p:xfrm>
          <a:off x="1419247" y="777390"/>
          <a:ext cx="7741650" cy="1632246"/>
        </p:xfrm>
        <a:graphic>
          <a:graphicData uri="http://schemas.openxmlformats.org/drawingml/2006/table">
            <a:tbl>
              <a:tblPr firstRow="1" bandRow="1">
                <a:tableStyleId>{5C22544A-7EE6-4342-B048-85BDC9FD1C3A}</a:tableStyleId>
              </a:tblPr>
              <a:tblGrid>
                <a:gridCol w="1548330">
                  <a:extLst>
                    <a:ext uri="{9D8B030D-6E8A-4147-A177-3AD203B41FA5}">
                      <a16:colId xmlns:a16="http://schemas.microsoft.com/office/drawing/2014/main" val="426743384"/>
                    </a:ext>
                  </a:extLst>
                </a:gridCol>
                <a:gridCol w="1548330">
                  <a:extLst>
                    <a:ext uri="{9D8B030D-6E8A-4147-A177-3AD203B41FA5}">
                      <a16:colId xmlns:a16="http://schemas.microsoft.com/office/drawing/2014/main" val="1888228126"/>
                    </a:ext>
                  </a:extLst>
                </a:gridCol>
                <a:gridCol w="1548330">
                  <a:extLst>
                    <a:ext uri="{9D8B030D-6E8A-4147-A177-3AD203B41FA5}">
                      <a16:colId xmlns:a16="http://schemas.microsoft.com/office/drawing/2014/main" val="3470962500"/>
                    </a:ext>
                  </a:extLst>
                </a:gridCol>
                <a:gridCol w="1548330">
                  <a:extLst>
                    <a:ext uri="{9D8B030D-6E8A-4147-A177-3AD203B41FA5}">
                      <a16:colId xmlns:a16="http://schemas.microsoft.com/office/drawing/2014/main" val="3633866263"/>
                    </a:ext>
                  </a:extLst>
                </a:gridCol>
                <a:gridCol w="1548330">
                  <a:extLst>
                    <a:ext uri="{9D8B030D-6E8A-4147-A177-3AD203B41FA5}">
                      <a16:colId xmlns:a16="http://schemas.microsoft.com/office/drawing/2014/main" val="4088356186"/>
                    </a:ext>
                  </a:extLst>
                </a:gridCol>
              </a:tblGrid>
              <a:tr h="439610">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lang="en-GB" sz="800" b="0">
                          <a:solidFill>
                            <a:schemeClr val="tx1"/>
                          </a:solidFill>
                          <a:latin typeface="Century Gothic" panose="020B0502020202020204" pitchFamily="34" charset="0"/>
                        </a:rPr>
                        <a:t>Macaroni</a:t>
                      </a:r>
                    </a:p>
                    <a:p>
                      <a:pPr algn="ctr"/>
                      <a:r>
                        <a:rPr lang="en-GB" sz="800" b="0">
                          <a:solidFill>
                            <a:schemeClr val="tx1"/>
                          </a:solidFill>
                          <a:latin typeface="Century Gothic" panose="020B0502020202020204" pitchFamily="34" charset="0"/>
                        </a:rPr>
                        <a:t> Cheese</a:t>
                      </a:r>
                      <a:r>
                        <a:rPr kumimoji="0" lang="en-GB" sz="800" b="0" i="0" u="none" strike="noStrike" kern="1200" cap="none" spc="0" normalizeH="0" baseline="0" noProof="0">
                          <a:ln>
                            <a:noFill/>
                          </a:ln>
                          <a:solidFill>
                            <a:schemeClr val="tx1"/>
                          </a:solidFill>
                          <a:effectLst/>
                          <a:uLnTx/>
                          <a:uFillTx/>
                          <a:latin typeface="Century Gothic" panose="020B0502020202020204" pitchFamily="34" charset="0"/>
                          <a:ea typeface="+mn-ea"/>
                          <a:cs typeface="+mn-cs"/>
                        </a:rPr>
                        <a:t> </a:t>
                      </a:r>
                      <a:endParaRPr lang="en-GB" sz="800" b="0">
                        <a:solidFill>
                          <a:schemeClr val="tx1"/>
                        </a:solidFill>
                        <a:latin typeface="Century Gothic" panose="020B0502020202020204" pitchFamily="34" charset="0"/>
                      </a:endParaRPr>
                    </a:p>
                  </a:txBody>
                  <a:tcPr anchor="ct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noFill/>
                  </a:tcPr>
                </a:tc>
                <a:tc>
                  <a:txBody>
                    <a:bodyPr/>
                    <a:lstStyle/>
                    <a:p>
                      <a:pPr algn="ctr"/>
                      <a:r>
                        <a:rPr lang="en-GB" sz="800" b="0">
                          <a:solidFill>
                            <a:schemeClr val="tx1"/>
                          </a:solidFill>
                          <a:latin typeface="Century Gothic" panose="020B0502020202020204" pitchFamily="34" charset="0"/>
                        </a:rPr>
                        <a:t>Phat Pasty Pork </a:t>
                      </a:r>
                    </a:p>
                    <a:p>
                      <a:pPr algn="ctr"/>
                      <a:r>
                        <a:rPr lang="en-GB" sz="800" b="0">
                          <a:solidFill>
                            <a:schemeClr val="tx1"/>
                          </a:solidFill>
                          <a:latin typeface="Century Gothic" panose="020B0502020202020204" pitchFamily="34" charset="0"/>
                        </a:rPr>
                        <a:t>Sausage Roll with Potato Wedges</a:t>
                      </a:r>
                    </a:p>
                  </a:txBody>
                  <a:tcPr anchor="ct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noFill/>
                  </a:tcPr>
                </a:tc>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lang="en-GB" sz="800" b="0">
                          <a:solidFill>
                            <a:prstClr val="black"/>
                          </a:solidFill>
                          <a:latin typeface="Century Gothic" panose="020B0502020202020204" pitchFamily="34" charset="0"/>
                        </a:rPr>
                        <a:t>Roast </a:t>
                      </a:r>
                      <a:r>
                        <a:rPr lang="en-GB" sz="800" b="0">
                          <a:solidFill>
                            <a:schemeClr val="tx1"/>
                          </a:solidFill>
                          <a:latin typeface="Century Gothic" panose="020B0502020202020204" pitchFamily="34" charset="0"/>
                        </a:rPr>
                        <a:t>Chicken</a:t>
                      </a:r>
                      <a:r>
                        <a:rPr lang="en-GB" sz="800" b="0">
                          <a:solidFill>
                            <a:prstClr val="black"/>
                          </a:solidFill>
                          <a:latin typeface="Century Gothic" panose="020B0502020202020204" pitchFamily="34" charset="0"/>
                        </a:rPr>
                        <a:t>, Stuffing, Roast Potatoes </a:t>
                      </a:r>
                    </a:p>
                    <a:p>
                      <a:pPr marL="0" marR="0" lvl="0" indent="0" algn="ctr" defTabSz="914400" rtl="0" eaLnBrk="1" fontAlgn="auto" latinLnBrk="0" hangingPunct="1">
                        <a:lnSpc>
                          <a:spcPct val="100000"/>
                        </a:lnSpc>
                        <a:spcBef>
                          <a:spcPts val="0"/>
                        </a:spcBef>
                        <a:spcAft>
                          <a:spcPts val="0"/>
                        </a:spcAft>
                        <a:buClrTx/>
                        <a:buSzTx/>
                        <a:buFontTx/>
                        <a:buNone/>
                        <a:tabLst/>
                        <a:defRPr/>
                      </a:pPr>
                      <a:r>
                        <a:rPr lang="en-GB" sz="800" b="0">
                          <a:solidFill>
                            <a:prstClr val="black"/>
                          </a:solidFill>
                          <a:latin typeface="Century Gothic" panose="020B0502020202020204" pitchFamily="34" charset="0"/>
                        </a:rPr>
                        <a:t>&amp; Gravy</a:t>
                      </a:r>
                      <a:endParaRPr kumimoji="0" lang="en-GB" sz="800" b="0" i="0" u="none" strike="noStrike" kern="1200" cap="none" spc="0" normalizeH="0" baseline="0" noProof="0">
                        <a:ln>
                          <a:noFill/>
                        </a:ln>
                        <a:solidFill>
                          <a:prstClr val="black"/>
                        </a:solidFill>
                        <a:effectLst/>
                        <a:uLnTx/>
                        <a:uFillTx/>
                        <a:latin typeface="Century Gothic" panose="020B0502020202020204" pitchFamily="34" charset="0"/>
                        <a:ea typeface="+mn-ea"/>
                        <a:cs typeface="+mn-cs"/>
                      </a:endParaRPr>
                    </a:p>
                  </a:txBody>
                  <a:tcPr anchor="ct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noFill/>
                  </a:tcPr>
                </a:tc>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lang="en-US" sz="800" b="0" i="0" u="none" strike="noStrike" noProof="0">
                          <a:solidFill>
                            <a:schemeClr val="tx1"/>
                          </a:solidFill>
                          <a:latin typeface="Century Gothic" panose="020B0502020202020204" pitchFamily="34" charset="0"/>
                        </a:rPr>
                        <a:t>Spaghetti </a:t>
                      </a:r>
                    </a:p>
                    <a:p>
                      <a:pPr marL="0" marR="0" lvl="0" indent="0" algn="ctr" defTabSz="914400" rtl="0" eaLnBrk="1" fontAlgn="auto" latinLnBrk="0" hangingPunct="1">
                        <a:lnSpc>
                          <a:spcPct val="100000"/>
                        </a:lnSpc>
                        <a:spcBef>
                          <a:spcPts val="0"/>
                        </a:spcBef>
                        <a:spcAft>
                          <a:spcPts val="0"/>
                        </a:spcAft>
                        <a:buClrTx/>
                        <a:buSzTx/>
                        <a:buFontTx/>
                        <a:buNone/>
                        <a:tabLst/>
                        <a:defRPr/>
                      </a:pPr>
                      <a:r>
                        <a:rPr lang="en-US" sz="800" b="0" i="0" u="none" strike="noStrike" noProof="0">
                          <a:solidFill>
                            <a:schemeClr val="tx1"/>
                          </a:solidFill>
                          <a:latin typeface="Century Gothic" panose="020B0502020202020204" pitchFamily="34" charset="0"/>
                        </a:rPr>
                        <a:t>Bolognaise</a:t>
                      </a:r>
                      <a:endParaRPr lang="en-US" sz="800" b="0" i="0" u="none" strike="noStrike" noProof="0">
                        <a:solidFill>
                          <a:schemeClr val="tx1"/>
                        </a:solidFill>
                        <a:highlight>
                          <a:srgbClr val="FFFF00"/>
                        </a:highlight>
                        <a:latin typeface="Century Gothic" panose="020B0502020202020204" pitchFamily="34" charset="0"/>
                      </a:endParaRPr>
                    </a:p>
                  </a:txBody>
                  <a:tcPr anchor="ct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noFill/>
                  </a:tcPr>
                </a:tc>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lang="en-GB" sz="800" b="0">
                          <a:solidFill>
                            <a:schemeClr val="tx1"/>
                          </a:solidFill>
                          <a:latin typeface="Century Gothic" panose="020B0502020202020204" pitchFamily="34" charset="0"/>
                        </a:rPr>
                        <a:t>Fishfingers  with Chips &amp; Tomato Sauce</a:t>
                      </a:r>
                    </a:p>
                  </a:txBody>
                  <a:tcPr anchor="ct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noFill/>
                  </a:tcPr>
                </a:tc>
                <a:extLst>
                  <a:ext uri="{0D108BD9-81ED-4DB2-BD59-A6C34878D82A}">
                    <a16:rowId xmlns:a16="http://schemas.microsoft.com/office/drawing/2014/main" val="3805814051"/>
                  </a:ext>
                </a:extLst>
              </a:tr>
              <a:tr h="522076">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lang="en-US" sz="800" b="0" i="0" u="none" strike="noStrike" noProof="0">
                          <a:solidFill>
                            <a:schemeClr val="tx1"/>
                          </a:solidFill>
                          <a:latin typeface="Century Gothic" panose="020B0502020202020204" pitchFamily="34" charset="0"/>
                        </a:rPr>
                        <a:t>Chickpea Curry </a:t>
                      </a:r>
                    </a:p>
                    <a:p>
                      <a:pPr marL="0" marR="0" lvl="0" indent="0" algn="ctr" defTabSz="914400" rtl="0" eaLnBrk="1" fontAlgn="auto" latinLnBrk="0" hangingPunct="1">
                        <a:lnSpc>
                          <a:spcPct val="100000"/>
                        </a:lnSpc>
                        <a:spcBef>
                          <a:spcPts val="0"/>
                        </a:spcBef>
                        <a:spcAft>
                          <a:spcPts val="0"/>
                        </a:spcAft>
                        <a:buClrTx/>
                        <a:buSzTx/>
                        <a:buFontTx/>
                        <a:buNone/>
                        <a:tabLst/>
                        <a:defRPr/>
                      </a:pPr>
                      <a:r>
                        <a:rPr lang="en-US" sz="800" b="0" i="0" u="none" strike="noStrike" noProof="0">
                          <a:solidFill>
                            <a:schemeClr val="tx1"/>
                          </a:solidFill>
                          <a:latin typeface="Century Gothic" panose="020B0502020202020204" pitchFamily="34" charset="0"/>
                        </a:rPr>
                        <a:t>with Rice</a:t>
                      </a:r>
                    </a:p>
                    <a:p>
                      <a:pPr algn="ctr"/>
                      <a:endParaRPr lang="en-GB" sz="800">
                        <a:latin typeface="Century Gothic" panose="020B0502020202020204" pitchFamily="34" charset="0"/>
                      </a:endParaRPr>
                    </a:p>
                  </a:txBody>
                  <a:tcPr anchor="ct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noFill/>
                  </a:tcPr>
                </a:tc>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lang="en-GB" sz="800" b="0">
                          <a:solidFill>
                            <a:schemeClr val="tx1"/>
                          </a:solidFill>
                          <a:latin typeface="Century Gothic" panose="020B0502020202020204" pitchFamily="34" charset="0"/>
                        </a:rPr>
                        <a:t>Mild Mexican </a:t>
                      </a:r>
                    </a:p>
                    <a:p>
                      <a:pPr marL="0" marR="0" lvl="0" indent="0" algn="ctr" defTabSz="914400" rtl="0" eaLnBrk="1" fontAlgn="auto" latinLnBrk="0" hangingPunct="1">
                        <a:lnSpc>
                          <a:spcPct val="100000"/>
                        </a:lnSpc>
                        <a:spcBef>
                          <a:spcPts val="0"/>
                        </a:spcBef>
                        <a:spcAft>
                          <a:spcPts val="0"/>
                        </a:spcAft>
                        <a:buClrTx/>
                        <a:buSzTx/>
                        <a:buFontTx/>
                        <a:buNone/>
                        <a:tabLst/>
                        <a:defRPr/>
                      </a:pPr>
                      <a:r>
                        <a:rPr lang="en-GB" sz="800" b="0">
                          <a:solidFill>
                            <a:schemeClr val="tx1"/>
                          </a:solidFill>
                          <a:latin typeface="Century Gothic" panose="020B0502020202020204" pitchFamily="34" charset="0"/>
                        </a:rPr>
                        <a:t>Chilli with Rice</a:t>
                      </a:r>
                    </a:p>
                  </a:txBody>
                  <a:tcPr anchor="ct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noFill/>
                  </a:tcPr>
                </a:tc>
                <a:tc>
                  <a:txBody>
                    <a:bodyPr/>
                    <a:lstStyle/>
                    <a:p>
                      <a:pPr algn="ctr"/>
                      <a:r>
                        <a:rPr lang="en-GB" sz="800">
                          <a:latin typeface="Century Gothic" panose="020B0502020202020204" pitchFamily="34" charset="0"/>
                        </a:rPr>
                        <a:t>Roasted Quorn, </a:t>
                      </a:r>
                    </a:p>
                    <a:p>
                      <a:pPr algn="ctr"/>
                      <a:r>
                        <a:rPr lang="en-GB" sz="800">
                          <a:latin typeface="Century Gothic" panose="020B0502020202020204" pitchFamily="34" charset="0"/>
                        </a:rPr>
                        <a:t>Roast Potatoes, &amp; Gravy</a:t>
                      </a:r>
                    </a:p>
                  </a:txBody>
                  <a:tcPr anchor="ct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noFill/>
                  </a:tcPr>
                </a:tc>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lang="en-GB" sz="800" b="0" i="0" u="none" strike="noStrike" noProof="0" dirty="0">
                          <a:solidFill>
                            <a:schemeClr val="tx1"/>
                          </a:solidFill>
                          <a:latin typeface="Century Gothic" panose="020B0502020202020204" pitchFamily="34" charset="0"/>
                        </a:rPr>
                        <a:t>Cheese &amp; Tomato Pizza with Wedges</a:t>
                      </a:r>
                      <a:endParaRPr lang="en-US" sz="800" b="0" i="0" u="none" strike="noStrike" noProof="0" dirty="0">
                        <a:solidFill>
                          <a:schemeClr val="tx1"/>
                        </a:solidFill>
                        <a:latin typeface="Century Gothic" panose="020B0502020202020204" pitchFamily="34" charset="0"/>
                      </a:endParaRPr>
                    </a:p>
                  </a:txBody>
                  <a:tcPr anchor="ct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noFill/>
                  </a:tcPr>
                </a:tc>
                <a:tc>
                  <a:txBody>
                    <a:bodyPr/>
                    <a:lstStyle/>
                    <a:p>
                      <a:pPr marL="0" marR="0" lvl="0" indent="0" algn="ctr" defTabSz="914400" rtl="0" eaLnBrk="1" fontAlgn="ctr" latinLnBrk="0" hangingPunct="1">
                        <a:lnSpc>
                          <a:spcPct val="100000"/>
                        </a:lnSpc>
                        <a:spcBef>
                          <a:spcPts val="0"/>
                        </a:spcBef>
                        <a:spcAft>
                          <a:spcPts val="0"/>
                        </a:spcAft>
                        <a:buClrTx/>
                        <a:buSzTx/>
                        <a:buFontTx/>
                        <a:buNone/>
                        <a:tabLst/>
                        <a:defRPr/>
                      </a:pPr>
                      <a:r>
                        <a:rPr lang="en-GB" sz="800" b="0" i="0" u="none" strike="noStrike" noProof="0">
                          <a:solidFill>
                            <a:schemeClr val="tx1"/>
                          </a:solidFill>
                          <a:latin typeface="Century Gothic" panose="020B0502020202020204" pitchFamily="34" charset="0"/>
                        </a:rPr>
                        <a:t>Cheese &amp; Bean Pasty </a:t>
                      </a:r>
                    </a:p>
                    <a:p>
                      <a:pPr marL="0" marR="0" lvl="0" indent="0" algn="ctr" defTabSz="914400" rtl="0" eaLnBrk="1" fontAlgn="ctr" latinLnBrk="0" hangingPunct="1">
                        <a:lnSpc>
                          <a:spcPct val="100000"/>
                        </a:lnSpc>
                        <a:spcBef>
                          <a:spcPts val="0"/>
                        </a:spcBef>
                        <a:spcAft>
                          <a:spcPts val="0"/>
                        </a:spcAft>
                        <a:buClrTx/>
                        <a:buSzTx/>
                        <a:buFontTx/>
                        <a:buNone/>
                        <a:tabLst/>
                        <a:defRPr/>
                      </a:pPr>
                      <a:r>
                        <a:rPr lang="en-GB" sz="800" b="0" i="0" u="none" strike="noStrike" noProof="0">
                          <a:solidFill>
                            <a:schemeClr val="tx1"/>
                          </a:solidFill>
                          <a:latin typeface="Century Gothic" panose="020B0502020202020204" pitchFamily="34" charset="0"/>
                        </a:rPr>
                        <a:t>with Chips &amp; Tomato Sauce</a:t>
                      </a:r>
                    </a:p>
                  </a:txBody>
                  <a:tcPr anchor="ct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noFill/>
                  </a:tcPr>
                </a:tc>
                <a:extLst>
                  <a:ext uri="{0D108BD9-81ED-4DB2-BD59-A6C34878D82A}">
                    <a16:rowId xmlns:a16="http://schemas.microsoft.com/office/drawing/2014/main" val="2194041952"/>
                  </a:ext>
                </a:extLst>
              </a:tr>
              <a:tr h="205151">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GB" sz="800" b="0" i="0" u="none" strike="noStrike" kern="1200" cap="none" spc="0" normalizeH="0" baseline="0" noProof="0">
                          <a:ln>
                            <a:noFill/>
                          </a:ln>
                          <a:solidFill>
                            <a:prstClr val="black"/>
                          </a:solidFill>
                          <a:effectLst/>
                          <a:uLnTx/>
                          <a:uFillTx/>
                          <a:latin typeface="Century Gothic" panose="020B0502020202020204" pitchFamily="34" charset="0"/>
                          <a:ea typeface="+mn-ea"/>
                          <a:cs typeface="+mn-cs"/>
                        </a:rPr>
                        <a:t>Vegetables of the Day</a:t>
                      </a:r>
                    </a:p>
                  </a:txBody>
                  <a:tcPr anchor="ct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noFill/>
                  </a:tcPr>
                </a:tc>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GB" sz="800" b="0" i="0" u="none" strike="noStrike" kern="1200" cap="none" spc="0" normalizeH="0" baseline="0" noProof="0">
                          <a:ln>
                            <a:noFill/>
                          </a:ln>
                          <a:solidFill>
                            <a:prstClr val="black"/>
                          </a:solidFill>
                          <a:effectLst/>
                          <a:uLnTx/>
                          <a:uFillTx/>
                          <a:latin typeface="Century Gothic" panose="020B0502020202020204" pitchFamily="34" charset="0"/>
                          <a:ea typeface="+mn-ea"/>
                          <a:cs typeface="+mn-cs"/>
                        </a:rPr>
                        <a:t>Vegetables of the Day</a:t>
                      </a:r>
                    </a:p>
                  </a:txBody>
                  <a:tcPr anchor="ct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noFill/>
                  </a:tcPr>
                </a:tc>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GB" sz="800" b="0" i="0" u="none" strike="noStrike" kern="1200" cap="none" spc="0" normalizeH="0" baseline="0" noProof="0">
                          <a:ln>
                            <a:noFill/>
                          </a:ln>
                          <a:solidFill>
                            <a:prstClr val="black"/>
                          </a:solidFill>
                          <a:effectLst/>
                          <a:uLnTx/>
                          <a:uFillTx/>
                          <a:latin typeface="Century Gothic" panose="020B0502020202020204" pitchFamily="34" charset="0"/>
                          <a:ea typeface="+mn-ea"/>
                          <a:cs typeface="+mn-cs"/>
                        </a:rPr>
                        <a:t>Vegetables of the Day</a:t>
                      </a:r>
                    </a:p>
                  </a:txBody>
                  <a:tcPr anchor="ct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noFill/>
                  </a:tcPr>
                </a:tc>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GB" sz="800" b="0" i="0" u="none" strike="noStrike" kern="1200" cap="none" spc="0" normalizeH="0" baseline="0" noProof="0">
                          <a:ln>
                            <a:noFill/>
                          </a:ln>
                          <a:solidFill>
                            <a:prstClr val="black"/>
                          </a:solidFill>
                          <a:effectLst/>
                          <a:uLnTx/>
                          <a:uFillTx/>
                          <a:latin typeface="Century Gothic" panose="020B0502020202020204" pitchFamily="34" charset="0"/>
                          <a:ea typeface="+mn-ea"/>
                          <a:cs typeface="+mn-cs"/>
                        </a:rPr>
                        <a:t>Vegetables of the Day</a:t>
                      </a:r>
                    </a:p>
                  </a:txBody>
                  <a:tcPr anchor="ct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noFill/>
                  </a:tcPr>
                </a:tc>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GB" sz="800" b="0" i="0" u="none" strike="noStrike" kern="1200" cap="none" spc="0" normalizeH="0" baseline="0" noProof="0" dirty="0">
                          <a:ln>
                            <a:noFill/>
                          </a:ln>
                          <a:solidFill>
                            <a:prstClr val="black"/>
                          </a:solidFill>
                          <a:effectLst/>
                          <a:uLnTx/>
                          <a:uFillTx/>
                          <a:latin typeface="Century Gothic" panose="020B0502020202020204" pitchFamily="34" charset="0"/>
                          <a:ea typeface="+mn-ea"/>
                          <a:cs typeface="+mn-cs"/>
                        </a:rPr>
                        <a:t>Vegetables of the Day</a:t>
                      </a:r>
                    </a:p>
                  </a:txBody>
                  <a:tcPr anchor="ct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noFill/>
                  </a:tcPr>
                </a:tc>
                <a:extLst>
                  <a:ext uri="{0D108BD9-81ED-4DB2-BD59-A6C34878D82A}">
                    <a16:rowId xmlns:a16="http://schemas.microsoft.com/office/drawing/2014/main" val="3315931974"/>
                  </a:ext>
                </a:extLst>
              </a:tr>
              <a:tr h="439610">
                <a:tc>
                  <a:txBody>
                    <a:bodyPr/>
                    <a:lstStyle/>
                    <a:p>
                      <a:pPr algn="ctr"/>
                      <a:r>
                        <a:rPr lang="en-GB" sz="800" b="1">
                          <a:solidFill>
                            <a:schemeClr val="tx1"/>
                          </a:solidFill>
                          <a:latin typeface="Century Gothic" panose="020B0502020202020204" pitchFamily="34" charset="0"/>
                        </a:rPr>
                        <a:t>NEW </a:t>
                      </a:r>
                      <a:r>
                        <a:rPr lang="en-GB" sz="800">
                          <a:latin typeface="Century Gothic" panose="020B0502020202020204" pitchFamily="34" charset="0"/>
                        </a:rPr>
                        <a:t>Banana Mousse</a:t>
                      </a:r>
                    </a:p>
                  </a:txBody>
                  <a:tcPr anchor="ct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noFill/>
                  </a:tcPr>
                </a:tc>
                <a:tc>
                  <a:txBody>
                    <a:bodyPr/>
                    <a:lstStyle/>
                    <a:p>
                      <a:pPr algn="ctr"/>
                      <a:r>
                        <a:rPr lang="en-GB" sz="800" dirty="0">
                          <a:latin typeface="Century Gothic" panose="020B0502020202020204" pitchFamily="34" charset="0"/>
                        </a:rPr>
                        <a:t>Strawberry Jelly with Mandarins</a:t>
                      </a:r>
                    </a:p>
                  </a:txBody>
                  <a:tcPr anchor="ct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noFill/>
                  </a:tcPr>
                </a:tc>
                <a:tc>
                  <a:txBody>
                    <a:bodyPr/>
                    <a:lstStyle/>
                    <a:p>
                      <a:pPr algn="ctr"/>
                      <a:r>
                        <a:rPr lang="en-GB" sz="800">
                          <a:latin typeface="Century Gothic" panose="020B0502020202020204" pitchFamily="34" charset="0"/>
                        </a:rPr>
                        <a:t>Fruit </a:t>
                      </a:r>
                    </a:p>
                    <a:p>
                      <a:pPr algn="ctr"/>
                      <a:r>
                        <a:rPr lang="en-GB" sz="800">
                          <a:latin typeface="Century Gothic" panose="020B0502020202020204" pitchFamily="34" charset="0"/>
                        </a:rPr>
                        <a:t>Platter</a:t>
                      </a:r>
                    </a:p>
                  </a:txBody>
                  <a:tcPr anchor="ct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noFill/>
                  </a:tcPr>
                </a:tc>
                <a:tc>
                  <a:txBody>
                    <a:bodyPr/>
                    <a:lstStyle/>
                    <a:p>
                      <a:pPr algn="ctr"/>
                      <a:r>
                        <a:rPr lang="en-GB" sz="800">
                          <a:latin typeface="Century Gothic" panose="020B0502020202020204" pitchFamily="34" charset="0"/>
                        </a:rPr>
                        <a:t>Apple </a:t>
                      </a:r>
                    </a:p>
                    <a:p>
                      <a:pPr algn="ctr"/>
                      <a:r>
                        <a:rPr lang="en-GB" sz="800">
                          <a:latin typeface="Century Gothic" panose="020B0502020202020204" pitchFamily="34" charset="0"/>
                        </a:rPr>
                        <a:t>Flapjack</a:t>
                      </a:r>
                      <a:endParaRPr lang="en-GB" sz="800">
                        <a:highlight>
                          <a:srgbClr val="00FFFF"/>
                        </a:highlight>
                        <a:latin typeface="Century Gothic" panose="020B0502020202020204" pitchFamily="34" charset="0"/>
                      </a:endParaRPr>
                    </a:p>
                  </a:txBody>
                  <a:tcPr anchor="ct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noFill/>
                  </a:tcPr>
                </a:tc>
                <a:tc>
                  <a:txBody>
                    <a:bodyPr/>
                    <a:lstStyle/>
                    <a:p>
                      <a:pPr algn="ctr"/>
                      <a:r>
                        <a:rPr lang="en-GB" sz="800" dirty="0">
                          <a:latin typeface="Century Gothic" panose="020B0502020202020204" pitchFamily="34" charset="0"/>
                        </a:rPr>
                        <a:t>    Orange drizzle Cake</a:t>
                      </a:r>
                    </a:p>
                  </a:txBody>
                  <a:tcPr anchor="ct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noFill/>
                  </a:tcPr>
                </a:tc>
                <a:extLst>
                  <a:ext uri="{0D108BD9-81ED-4DB2-BD59-A6C34878D82A}">
                    <a16:rowId xmlns:a16="http://schemas.microsoft.com/office/drawing/2014/main" val="3297461352"/>
                  </a:ext>
                </a:extLst>
              </a:tr>
            </a:tbl>
          </a:graphicData>
        </a:graphic>
      </p:graphicFrame>
      <p:graphicFrame>
        <p:nvGraphicFramePr>
          <p:cNvPr id="24" name="Table 23">
            <a:extLst>
              <a:ext uri="{FF2B5EF4-FFF2-40B4-BE49-F238E27FC236}">
                <a16:creationId xmlns:a16="http://schemas.microsoft.com/office/drawing/2014/main" id="{E4E639B0-EB0D-28D9-1D62-60E88EEF069F}"/>
              </a:ext>
            </a:extLst>
          </p:cNvPr>
          <p:cNvGraphicFramePr>
            <a:graphicFrameLocks noGrp="1"/>
          </p:cNvGraphicFramePr>
          <p:nvPr>
            <p:extLst>
              <p:ext uri="{D42A27DB-BD31-4B8C-83A1-F6EECF244321}">
                <p14:modId xmlns:p14="http://schemas.microsoft.com/office/powerpoint/2010/main" val="1704710151"/>
              </p:ext>
            </p:extLst>
          </p:nvPr>
        </p:nvGraphicFramePr>
        <p:xfrm>
          <a:off x="1468713" y="2409625"/>
          <a:ext cx="7741650" cy="1799319"/>
        </p:xfrm>
        <a:graphic>
          <a:graphicData uri="http://schemas.openxmlformats.org/drawingml/2006/table">
            <a:tbl>
              <a:tblPr firstRow="1" bandRow="1">
                <a:tableStyleId>{5C22544A-7EE6-4342-B048-85BDC9FD1C3A}</a:tableStyleId>
              </a:tblPr>
              <a:tblGrid>
                <a:gridCol w="1548330">
                  <a:extLst>
                    <a:ext uri="{9D8B030D-6E8A-4147-A177-3AD203B41FA5}">
                      <a16:colId xmlns:a16="http://schemas.microsoft.com/office/drawing/2014/main" val="426743384"/>
                    </a:ext>
                  </a:extLst>
                </a:gridCol>
                <a:gridCol w="1548330">
                  <a:extLst>
                    <a:ext uri="{9D8B030D-6E8A-4147-A177-3AD203B41FA5}">
                      <a16:colId xmlns:a16="http://schemas.microsoft.com/office/drawing/2014/main" val="1888228126"/>
                    </a:ext>
                  </a:extLst>
                </a:gridCol>
                <a:gridCol w="1548330">
                  <a:extLst>
                    <a:ext uri="{9D8B030D-6E8A-4147-A177-3AD203B41FA5}">
                      <a16:colId xmlns:a16="http://schemas.microsoft.com/office/drawing/2014/main" val="3470962500"/>
                    </a:ext>
                  </a:extLst>
                </a:gridCol>
                <a:gridCol w="1548330">
                  <a:extLst>
                    <a:ext uri="{9D8B030D-6E8A-4147-A177-3AD203B41FA5}">
                      <a16:colId xmlns:a16="http://schemas.microsoft.com/office/drawing/2014/main" val="3633866263"/>
                    </a:ext>
                  </a:extLst>
                </a:gridCol>
                <a:gridCol w="1548330">
                  <a:extLst>
                    <a:ext uri="{9D8B030D-6E8A-4147-A177-3AD203B41FA5}">
                      <a16:colId xmlns:a16="http://schemas.microsoft.com/office/drawing/2014/main" val="4088356186"/>
                    </a:ext>
                  </a:extLst>
                </a:gridCol>
              </a:tblGrid>
              <a:tr h="544102">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lang="en-GB" sz="800" b="0">
                          <a:solidFill>
                            <a:schemeClr val="tx1"/>
                          </a:solidFill>
                          <a:latin typeface="Century Gothic" panose="020B0502020202020204" pitchFamily="34" charset="0"/>
                        </a:rPr>
                        <a:t>Cheese &amp; </a:t>
                      </a:r>
                    </a:p>
                    <a:p>
                      <a:pPr marL="0" marR="0" lvl="0" indent="0" algn="ctr" defTabSz="914400" rtl="0" eaLnBrk="1" fontAlgn="auto" latinLnBrk="0" hangingPunct="1">
                        <a:lnSpc>
                          <a:spcPct val="100000"/>
                        </a:lnSpc>
                        <a:spcBef>
                          <a:spcPts val="0"/>
                        </a:spcBef>
                        <a:spcAft>
                          <a:spcPts val="0"/>
                        </a:spcAft>
                        <a:buClrTx/>
                        <a:buSzTx/>
                        <a:buFontTx/>
                        <a:buNone/>
                        <a:tabLst/>
                        <a:defRPr/>
                      </a:pPr>
                      <a:r>
                        <a:rPr lang="en-GB" sz="800" b="0">
                          <a:solidFill>
                            <a:schemeClr val="tx1"/>
                          </a:solidFill>
                          <a:latin typeface="Century Gothic" panose="020B0502020202020204" pitchFamily="34" charset="0"/>
                        </a:rPr>
                        <a:t>Tomato Pizza </a:t>
                      </a:r>
                    </a:p>
                    <a:p>
                      <a:pPr marL="0" marR="0" lvl="0" indent="0" algn="ctr" defTabSz="914400" rtl="0" eaLnBrk="1" fontAlgn="auto" latinLnBrk="0" hangingPunct="1">
                        <a:lnSpc>
                          <a:spcPct val="100000"/>
                        </a:lnSpc>
                        <a:spcBef>
                          <a:spcPts val="0"/>
                        </a:spcBef>
                        <a:spcAft>
                          <a:spcPts val="0"/>
                        </a:spcAft>
                        <a:buClrTx/>
                        <a:buSzTx/>
                        <a:buFontTx/>
                        <a:buNone/>
                        <a:tabLst/>
                        <a:defRPr/>
                      </a:pPr>
                      <a:r>
                        <a:rPr lang="en-GB" sz="800" b="0">
                          <a:solidFill>
                            <a:schemeClr val="tx1"/>
                          </a:solidFill>
                          <a:latin typeface="Century Gothic" panose="020B0502020202020204" pitchFamily="34" charset="0"/>
                        </a:rPr>
                        <a:t>with Summer Mixed Salad</a:t>
                      </a:r>
                      <a:endParaRPr lang="en-GB" sz="800">
                        <a:latin typeface="Century Gothic" panose="020B0502020202020204" pitchFamily="34" charset="0"/>
                      </a:endParaRPr>
                    </a:p>
                  </a:txBody>
                  <a:tcPr anchor="ct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noFill/>
                  </a:tcPr>
                </a:tc>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lang="en-GB" sz="800" b="0" dirty="0">
                          <a:solidFill>
                            <a:schemeClr val="tx1"/>
                          </a:solidFill>
                          <a:latin typeface="Century Gothic" panose="020B0502020202020204" pitchFamily="34" charset="0"/>
                        </a:rPr>
                        <a:t>Beef Chilli with Rice &amp; Sweetcorn &amp; Cucumber Salsa</a:t>
                      </a:r>
                    </a:p>
                  </a:txBody>
                  <a:tcPr anchor="ct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noFill/>
                  </a:tcPr>
                </a:tc>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lang="en-GB" sz="800" b="0" dirty="0">
                          <a:solidFill>
                            <a:schemeClr val="tx1"/>
                          </a:solidFill>
                          <a:latin typeface="Century Gothic" panose="020B0502020202020204" pitchFamily="34" charset="0"/>
                        </a:rPr>
                        <a:t> Pork  Sausage, Roast Potatoes &amp; Gravy</a:t>
                      </a:r>
                    </a:p>
                  </a:txBody>
                  <a:tcPr anchor="ct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noFill/>
                  </a:tcPr>
                </a:tc>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lang="en-GB" sz="800" b="0" dirty="0">
                          <a:solidFill>
                            <a:schemeClr val="tx1"/>
                          </a:solidFill>
                          <a:latin typeface="Century Gothic" panose="020B0502020202020204" pitchFamily="34" charset="0"/>
                        </a:rPr>
                        <a:t>Chicken Burger in a bun with wedges</a:t>
                      </a:r>
                    </a:p>
                  </a:txBody>
                  <a:tcPr anchor="ct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noFill/>
                  </a:tcPr>
                </a:tc>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GB" sz="800" b="0" i="0" u="none" strike="noStrike" kern="1200" cap="none" spc="0" normalizeH="0" baseline="0" noProof="0">
                          <a:ln>
                            <a:noFill/>
                          </a:ln>
                          <a:solidFill>
                            <a:prstClr val="black"/>
                          </a:solidFill>
                          <a:effectLst/>
                          <a:uLnTx/>
                          <a:uFillTx/>
                          <a:latin typeface="Century Gothic" panose="020B0502020202020204" pitchFamily="34" charset="0"/>
                          <a:ea typeface="+mn-ea"/>
                          <a:cs typeface="+mn-cs"/>
                        </a:rPr>
                        <a:t>Battered Fish with Chips &amp; Tomato Sauce</a:t>
                      </a:r>
                      <a:endParaRPr kumimoji="0" lang="en-GB" sz="800" b="1" i="0" u="none" strike="noStrike" kern="1200" cap="none" spc="0" normalizeH="0" baseline="0" noProof="0">
                        <a:ln>
                          <a:noFill/>
                        </a:ln>
                        <a:solidFill>
                          <a:prstClr val="black"/>
                        </a:solidFill>
                        <a:effectLst/>
                        <a:uLnTx/>
                        <a:uFillTx/>
                        <a:latin typeface="Century Gothic" panose="020B0502020202020204" pitchFamily="34" charset="0"/>
                        <a:ea typeface="+mn-ea"/>
                        <a:cs typeface="+mn-cs"/>
                      </a:endParaRPr>
                    </a:p>
                    <a:p>
                      <a:pPr marL="0" marR="0" lvl="0" indent="0" algn="ctr" defTabSz="914400" rtl="0" eaLnBrk="1" fontAlgn="auto" latinLnBrk="0" hangingPunct="1">
                        <a:lnSpc>
                          <a:spcPct val="100000"/>
                        </a:lnSpc>
                        <a:spcBef>
                          <a:spcPts val="0"/>
                        </a:spcBef>
                        <a:spcAft>
                          <a:spcPts val="0"/>
                        </a:spcAft>
                        <a:buClrTx/>
                        <a:buSzTx/>
                        <a:buFontTx/>
                        <a:buNone/>
                        <a:tabLst/>
                        <a:defRPr/>
                      </a:pPr>
                      <a:endParaRPr lang="en-GB" sz="800" b="0">
                        <a:solidFill>
                          <a:schemeClr val="tx1"/>
                        </a:solidFill>
                        <a:latin typeface="Century Gothic" panose="020B0502020202020204" pitchFamily="34" charset="0"/>
                      </a:endParaRPr>
                    </a:p>
                  </a:txBody>
                  <a:tcPr anchor="ct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noFill/>
                  </a:tcPr>
                </a:tc>
                <a:extLst>
                  <a:ext uri="{0D108BD9-81ED-4DB2-BD59-A6C34878D82A}">
                    <a16:rowId xmlns:a16="http://schemas.microsoft.com/office/drawing/2014/main" val="3805814051"/>
                  </a:ext>
                </a:extLst>
              </a:tr>
              <a:tr h="544102">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lang="en-GB" sz="800" b="0">
                          <a:solidFill>
                            <a:schemeClr val="tx1"/>
                          </a:solidFill>
                          <a:latin typeface="Century Gothic" panose="020B0502020202020204" pitchFamily="34" charset="0"/>
                        </a:rPr>
                        <a:t>Lentil &amp; Sweet </a:t>
                      </a:r>
                    </a:p>
                    <a:p>
                      <a:pPr marL="0" marR="0" lvl="0" indent="0" algn="ctr" defTabSz="914400" rtl="0" eaLnBrk="1" fontAlgn="auto" latinLnBrk="0" hangingPunct="1">
                        <a:lnSpc>
                          <a:spcPct val="100000"/>
                        </a:lnSpc>
                        <a:spcBef>
                          <a:spcPts val="0"/>
                        </a:spcBef>
                        <a:spcAft>
                          <a:spcPts val="0"/>
                        </a:spcAft>
                        <a:buClrTx/>
                        <a:buSzTx/>
                        <a:buFontTx/>
                        <a:buNone/>
                        <a:tabLst/>
                        <a:defRPr/>
                      </a:pPr>
                      <a:r>
                        <a:rPr lang="en-GB" sz="800" b="0">
                          <a:solidFill>
                            <a:schemeClr val="tx1"/>
                          </a:solidFill>
                          <a:latin typeface="Century Gothic" panose="020B0502020202020204" pitchFamily="34" charset="0"/>
                        </a:rPr>
                        <a:t>Potato Curry </a:t>
                      </a:r>
                    </a:p>
                    <a:p>
                      <a:pPr marL="0" marR="0" lvl="0" indent="0" algn="ctr" defTabSz="914400" rtl="0" eaLnBrk="1" fontAlgn="auto" latinLnBrk="0" hangingPunct="1">
                        <a:lnSpc>
                          <a:spcPct val="100000"/>
                        </a:lnSpc>
                        <a:spcBef>
                          <a:spcPts val="0"/>
                        </a:spcBef>
                        <a:spcAft>
                          <a:spcPts val="0"/>
                        </a:spcAft>
                        <a:buClrTx/>
                        <a:buSzTx/>
                        <a:buFontTx/>
                        <a:buNone/>
                        <a:tabLst/>
                        <a:defRPr/>
                      </a:pPr>
                      <a:r>
                        <a:rPr lang="en-GB" sz="800" b="0">
                          <a:solidFill>
                            <a:schemeClr val="tx1"/>
                          </a:solidFill>
                          <a:latin typeface="Century Gothic" panose="020B0502020202020204" pitchFamily="34" charset="0"/>
                        </a:rPr>
                        <a:t>with Rice</a:t>
                      </a:r>
                    </a:p>
                  </a:txBody>
                  <a:tcPr anchor="ct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noFill/>
                  </a:tcPr>
                </a:tc>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lang="en-GB" sz="800" b="0" i="0" u="none" strike="noStrike" noProof="0" dirty="0">
                          <a:solidFill>
                            <a:schemeClr val="tx1"/>
                          </a:solidFill>
                          <a:latin typeface="Century Gothic" panose="020B0502020202020204" pitchFamily="34" charset="0"/>
                        </a:rPr>
                        <a:t>Spaghetti &amp; </a:t>
                      </a:r>
                    </a:p>
                    <a:p>
                      <a:pPr marL="0" marR="0" lvl="0" indent="0" algn="ctr" defTabSz="914400" rtl="0" eaLnBrk="1" fontAlgn="auto" latinLnBrk="0" hangingPunct="1">
                        <a:lnSpc>
                          <a:spcPct val="100000"/>
                        </a:lnSpc>
                        <a:spcBef>
                          <a:spcPts val="0"/>
                        </a:spcBef>
                        <a:spcAft>
                          <a:spcPts val="0"/>
                        </a:spcAft>
                        <a:buClrTx/>
                        <a:buSzTx/>
                        <a:buFontTx/>
                        <a:buNone/>
                        <a:tabLst/>
                        <a:defRPr/>
                      </a:pPr>
                      <a:r>
                        <a:rPr lang="en-GB" sz="800" b="0" i="0" u="none" strike="noStrike" noProof="0">
                          <a:solidFill>
                            <a:schemeClr val="tx1"/>
                          </a:solidFill>
                          <a:latin typeface="Century Gothic" panose="020B0502020202020204" pitchFamily="34" charset="0"/>
                        </a:rPr>
                        <a:t>Meat free balls </a:t>
                      </a:r>
                      <a:r>
                        <a:rPr lang="en-GB" sz="800" b="0" i="0" u="none" strike="noStrike" noProof="0" dirty="0">
                          <a:solidFill>
                            <a:schemeClr val="tx1"/>
                          </a:solidFill>
                          <a:latin typeface="Century Gothic" panose="020B0502020202020204" pitchFamily="34" charset="0"/>
                        </a:rPr>
                        <a:t>in a Tomato Sauce</a:t>
                      </a:r>
                      <a:endParaRPr lang="en-GB" sz="800" b="0" dirty="0">
                        <a:solidFill>
                          <a:schemeClr val="tx1"/>
                        </a:solidFill>
                        <a:highlight>
                          <a:srgbClr val="00FFFF"/>
                        </a:highlight>
                        <a:latin typeface="Century Gothic" panose="020B0502020202020204" pitchFamily="34" charset="0"/>
                      </a:endParaRPr>
                    </a:p>
                  </a:txBody>
                  <a:tcPr anchor="ct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noFill/>
                  </a:tcPr>
                </a:tc>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lang="en-GB" sz="800">
                          <a:latin typeface="Century Gothic" panose="020B0502020202020204" pitchFamily="34" charset="0"/>
                        </a:rPr>
                        <a:t>Veg Wellington, </a:t>
                      </a:r>
                    </a:p>
                    <a:p>
                      <a:pPr marL="0" marR="0" lvl="0" indent="0" algn="ctr" defTabSz="914400" rtl="0" eaLnBrk="1" fontAlgn="auto" latinLnBrk="0" hangingPunct="1">
                        <a:lnSpc>
                          <a:spcPct val="100000"/>
                        </a:lnSpc>
                        <a:spcBef>
                          <a:spcPts val="0"/>
                        </a:spcBef>
                        <a:spcAft>
                          <a:spcPts val="0"/>
                        </a:spcAft>
                        <a:buClrTx/>
                        <a:buSzTx/>
                        <a:buFontTx/>
                        <a:buNone/>
                        <a:tabLst/>
                        <a:defRPr/>
                      </a:pPr>
                      <a:r>
                        <a:rPr lang="en-GB" sz="800" i="0">
                          <a:latin typeface="Century Gothic" panose="020B0502020202020204" pitchFamily="34" charset="0"/>
                        </a:rPr>
                        <a:t>Roast Potatoes </a:t>
                      </a:r>
                      <a:r>
                        <a:rPr lang="en-GB" sz="800">
                          <a:latin typeface="Century Gothic" panose="020B0502020202020204" pitchFamily="34" charset="0"/>
                        </a:rPr>
                        <a:t>&amp; Gravy</a:t>
                      </a:r>
                      <a:endParaRPr lang="en-US" sz="800" b="1" i="0" u="none" strike="noStrike" noProof="0">
                        <a:solidFill>
                          <a:srgbClr val="00B050"/>
                        </a:solidFill>
                        <a:latin typeface="Century Gothic" panose="020B0502020202020204" pitchFamily="34" charset="0"/>
                      </a:endParaRPr>
                    </a:p>
                  </a:txBody>
                  <a:tcPr anchor="ct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noFill/>
                  </a:tcPr>
                </a:tc>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lang="en-GB" sz="800" b="0" i="0" u="none" strike="noStrike" noProof="0">
                          <a:solidFill>
                            <a:schemeClr val="tx1"/>
                          </a:solidFill>
                          <a:latin typeface="Century Gothic" panose="020B0502020202020204" pitchFamily="34" charset="0"/>
                        </a:rPr>
                        <a:t>Greek Spinach &amp; Cheese Whirl </a:t>
                      </a:r>
                      <a:r>
                        <a:rPr lang="en-GB" sz="800" b="0">
                          <a:solidFill>
                            <a:schemeClr val="tx1"/>
                          </a:solidFill>
                          <a:latin typeface="Century Gothic" panose="020B0502020202020204" pitchFamily="34" charset="0"/>
                        </a:rPr>
                        <a:t>with Herby Rice, Tzatziki &amp; Salad</a:t>
                      </a:r>
                      <a:endParaRPr lang="en-GB" sz="800" b="0" i="0" u="none" strike="noStrike" noProof="0">
                        <a:solidFill>
                          <a:schemeClr val="tx1"/>
                        </a:solidFill>
                        <a:latin typeface="Century Gothic" panose="020B0502020202020204" pitchFamily="34" charset="0"/>
                      </a:endParaRPr>
                    </a:p>
                  </a:txBody>
                  <a:tcPr anchor="ct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noFill/>
                  </a:tcPr>
                </a:tc>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lang="en-GB" sz="800" b="1">
                          <a:latin typeface="Century Gothic" panose="020B0502020202020204" pitchFamily="34" charset="0"/>
                        </a:rPr>
                        <a:t>NEW </a:t>
                      </a:r>
                      <a:r>
                        <a:rPr lang="en-GB" sz="800">
                          <a:latin typeface="Century Gothic" panose="020B0502020202020204" pitchFamily="34" charset="0"/>
                        </a:rPr>
                        <a:t>Cheesy Broccoli Frittata with Chips</a:t>
                      </a:r>
                    </a:p>
                    <a:p>
                      <a:pPr marL="0" marR="0" lvl="0" indent="0" algn="ctr" defTabSz="914400" rtl="0" eaLnBrk="1" fontAlgn="auto" latinLnBrk="0" hangingPunct="1">
                        <a:lnSpc>
                          <a:spcPct val="100000"/>
                        </a:lnSpc>
                        <a:spcBef>
                          <a:spcPts val="0"/>
                        </a:spcBef>
                        <a:spcAft>
                          <a:spcPts val="0"/>
                        </a:spcAft>
                        <a:buClrTx/>
                        <a:buSzTx/>
                        <a:buFontTx/>
                        <a:buNone/>
                        <a:tabLst/>
                        <a:defRPr/>
                      </a:pPr>
                      <a:endParaRPr lang="en-GB" sz="800" b="0">
                        <a:solidFill>
                          <a:schemeClr val="tx1"/>
                        </a:solidFill>
                        <a:latin typeface="Century Gothic" panose="020B0502020202020204" pitchFamily="34" charset="0"/>
                      </a:endParaRPr>
                    </a:p>
                  </a:txBody>
                  <a:tcPr anchor="ct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noFill/>
                  </a:tcPr>
                </a:tc>
                <a:extLst>
                  <a:ext uri="{0D108BD9-81ED-4DB2-BD59-A6C34878D82A}">
                    <a16:rowId xmlns:a16="http://schemas.microsoft.com/office/drawing/2014/main" val="2194041952"/>
                  </a:ext>
                </a:extLst>
              </a:tr>
              <a:tr h="253915">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GB" sz="800" b="0" i="0" u="none" strike="noStrike" kern="1200" cap="none" spc="0" normalizeH="0" baseline="0" noProof="0">
                          <a:ln>
                            <a:noFill/>
                          </a:ln>
                          <a:solidFill>
                            <a:prstClr val="black"/>
                          </a:solidFill>
                          <a:effectLst/>
                          <a:uLnTx/>
                          <a:uFillTx/>
                          <a:latin typeface="Century Gothic" panose="020B0502020202020204" pitchFamily="34" charset="0"/>
                          <a:ea typeface="+mn-ea"/>
                          <a:cs typeface="+mn-cs"/>
                        </a:rPr>
                        <a:t>Vegetables of the Day</a:t>
                      </a:r>
                    </a:p>
                  </a:txBody>
                  <a:tcPr anchor="ct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noFill/>
                  </a:tcPr>
                </a:tc>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GB" sz="800" b="0" i="0" u="none" strike="noStrike" kern="1200" cap="none" spc="0" normalizeH="0" baseline="0" noProof="0">
                          <a:ln>
                            <a:noFill/>
                          </a:ln>
                          <a:solidFill>
                            <a:prstClr val="black"/>
                          </a:solidFill>
                          <a:effectLst/>
                          <a:uLnTx/>
                          <a:uFillTx/>
                          <a:latin typeface="Century Gothic" panose="020B0502020202020204" pitchFamily="34" charset="0"/>
                          <a:ea typeface="+mn-ea"/>
                          <a:cs typeface="+mn-cs"/>
                        </a:rPr>
                        <a:t>Vegetables of the Day</a:t>
                      </a:r>
                    </a:p>
                  </a:txBody>
                  <a:tcPr anchor="ct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noFill/>
                  </a:tcPr>
                </a:tc>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GB" sz="800" b="0" i="0" u="none" strike="noStrike" kern="1200" cap="none" spc="0" normalizeH="0" baseline="0" noProof="0">
                          <a:ln>
                            <a:noFill/>
                          </a:ln>
                          <a:solidFill>
                            <a:prstClr val="black"/>
                          </a:solidFill>
                          <a:effectLst/>
                          <a:uLnTx/>
                          <a:uFillTx/>
                          <a:latin typeface="Century Gothic" panose="020B0502020202020204" pitchFamily="34" charset="0"/>
                          <a:ea typeface="+mn-ea"/>
                          <a:cs typeface="+mn-cs"/>
                        </a:rPr>
                        <a:t>Vegetables of the Day</a:t>
                      </a:r>
                    </a:p>
                  </a:txBody>
                  <a:tcPr anchor="ct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noFill/>
                  </a:tcPr>
                </a:tc>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GB" sz="800" b="0" i="0" u="none" strike="noStrike" kern="1200" cap="none" spc="0" normalizeH="0" baseline="0" noProof="0">
                          <a:ln>
                            <a:noFill/>
                          </a:ln>
                          <a:solidFill>
                            <a:prstClr val="black"/>
                          </a:solidFill>
                          <a:effectLst/>
                          <a:uLnTx/>
                          <a:uFillTx/>
                          <a:latin typeface="Century Gothic" panose="020B0502020202020204" pitchFamily="34" charset="0"/>
                          <a:ea typeface="+mn-ea"/>
                          <a:cs typeface="+mn-cs"/>
                        </a:rPr>
                        <a:t>Vegetables of the Day</a:t>
                      </a:r>
                    </a:p>
                  </a:txBody>
                  <a:tcPr anchor="ct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noFill/>
                  </a:tcPr>
                </a:tc>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GB" sz="800" b="0" i="0" u="none" strike="noStrike" kern="1200" cap="none" spc="0" normalizeH="0" baseline="0" noProof="0">
                          <a:ln>
                            <a:noFill/>
                          </a:ln>
                          <a:solidFill>
                            <a:prstClr val="black"/>
                          </a:solidFill>
                          <a:effectLst/>
                          <a:uLnTx/>
                          <a:uFillTx/>
                          <a:latin typeface="Century Gothic" panose="020B0502020202020204" pitchFamily="34" charset="0"/>
                          <a:ea typeface="+mn-ea"/>
                          <a:cs typeface="+mn-cs"/>
                        </a:rPr>
                        <a:t>Vegetables of the Day</a:t>
                      </a:r>
                    </a:p>
                  </a:txBody>
                  <a:tcPr anchor="ct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noFill/>
                  </a:tcPr>
                </a:tc>
                <a:extLst>
                  <a:ext uri="{0D108BD9-81ED-4DB2-BD59-A6C34878D82A}">
                    <a16:rowId xmlns:a16="http://schemas.microsoft.com/office/drawing/2014/main" val="3315931974"/>
                  </a:ext>
                </a:extLst>
              </a:tr>
              <a:tr h="441327">
                <a:tc>
                  <a:txBody>
                    <a:bodyPr/>
                    <a:lstStyle/>
                    <a:p>
                      <a:pPr algn="ctr"/>
                      <a:r>
                        <a:rPr lang="en-GB" sz="800">
                          <a:latin typeface="Century Gothic" panose="020B0502020202020204" pitchFamily="34" charset="0"/>
                        </a:rPr>
                        <a:t>Iced Vanilla Sponge</a:t>
                      </a:r>
                    </a:p>
                  </a:txBody>
                  <a:tcPr anchor="ct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noFill/>
                  </a:tcPr>
                </a:tc>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lang="en-GB" sz="800">
                          <a:latin typeface="Century Gothic" panose="020B0502020202020204" pitchFamily="34" charset="0"/>
                        </a:rPr>
                        <a:t>Peaches &amp; Ice Cream</a:t>
                      </a:r>
                    </a:p>
                    <a:p>
                      <a:pPr marL="0" marR="0" lvl="0" indent="0" algn="ctr" defTabSz="914400" rtl="0" eaLnBrk="1" fontAlgn="auto" latinLnBrk="0" hangingPunct="1">
                        <a:lnSpc>
                          <a:spcPct val="100000"/>
                        </a:lnSpc>
                        <a:spcBef>
                          <a:spcPts val="0"/>
                        </a:spcBef>
                        <a:spcAft>
                          <a:spcPts val="0"/>
                        </a:spcAft>
                        <a:buClrTx/>
                        <a:buSzTx/>
                        <a:buFontTx/>
                        <a:buNone/>
                        <a:tabLst/>
                        <a:defRPr/>
                      </a:pPr>
                      <a:endParaRPr lang="en-GB" sz="800" b="0">
                        <a:highlight>
                          <a:srgbClr val="00FFFF"/>
                        </a:highlight>
                        <a:latin typeface="Century Gothic" panose="020B0502020202020204" pitchFamily="34" charset="0"/>
                      </a:endParaRPr>
                    </a:p>
                  </a:txBody>
                  <a:tcPr anchor="ct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noFill/>
                  </a:tcPr>
                </a:tc>
                <a:tc>
                  <a:txBody>
                    <a:bodyPr/>
                    <a:lstStyle/>
                    <a:p>
                      <a:pPr algn="ctr"/>
                      <a:r>
                        <a:rPr lang="en-GB" sz="800">
                          <a:latin typeface="Century Gothic" panose="020B0502020202020204" pitchFamily="34" charset="0"/>
                        </a:rPr>
                        <a:t>Freshly Chopped </a:t>
                      </a:r>
                    </a:p>
                    <a:p>
                      <a:pPr algn="ctr"/>
                      <a:r>
                        <a:rPr lang="en-GB" sz="800">
                          <a:latin typeface="Century Gothic" panose="020B0502020202020204" pitchFamily="34" charset="0"/>
                        </a:rPr>
                        <a:t>Fruit Salad</a:t>
                      </a:r>
                    </a:p>
                  </a:txBody>
                  <a:tcPr anchor="ct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noFill/>
                  </a:tcPr>
                </a:tc>
                <a:tc>
                  <a:txBody>
                    <a:bodyPr/>
                    <a:lstStyle/>
                    <a:p>
                      <a:pPr algn="ctr"/>
                      <a:r>
                        <a:rPr lang="en-GB" sz="800">
                          <a:latin typeface="Century Gothic" panose="020B0502020202020204" pitchFamily="34" charset="0"/>
                        </a:rPr>
                        <a:t>Jam &amp; Coconut Sponge with Custard</a:t>
                      </a:r>
                    </a:p>
                  </a:txBody>
                  <a:tcPr anchor="ct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noFill/>
                  </a:tcPr>
                </a:tc>
                <a:tc>
                  <a:txBody>
                    <a:bodyPr/>
                    <a:lstStyle/>
                    <a:p>
                      <a:pPr algn="ctr"/>
                      <a:r>
                        <a:rPr lang="en-GB" sz="800" dirty="0">
                          <a:latin typeface="Century Gothic" panose="020B0502020202020204" pitchFamily="34" charset="0"/>
                        </a:rPr>
                        <a:t>Oaty </a:t>
                      </a:r>
                    </a:p>
                    <a:p>
                      <a:pPr algn="ctr"/>
                      <a:r>
                        <a:rPr lang="en-GB" sz="800" dirty="0">
                          <a:latin typeface="Century Gothic" panose="020B0502020202020204" pitchFamily="34" charset="0"/>
                        </a:rPr>
                        <a:t>Cookie</a:t>
                      </a:r>
                    </a:p>
                    <a:p>
                      <a:pPr algn="ctr"/>
                      <a:endParaRPr lang="en-GB" sz="800" dirty="0">
                        <a:latin typeface="Century Gothic" panose="020B0502020202020204" pitchFamily="34" charset="0"/>
                      </a:endParaRPr>
                    </a:p>
                  </a:txBody>
                  <a:tcPr anchor="ct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noFill/>
                  </a:tcPr>
                </a:tc>
                <a:extLst>
                  <a:ext uri="{0D108BD9-81ED-4DB2-BD59-A6C34878D82A}">
                    <a16:rowId xmlns:a16="http://schemas.microsoft.com/office/drawing/2014/main" val="3297461352"/>
                  </a:ext>
                </a:extLst>
              </a:tr>
            </a:tbl>
          </a:graphicData>
        </a:graphic>
      </p:graphicFrame>
      <p:graphicFrame>
        <p:nvGraphicFramePr>
          <p:cNvPr id="25" name="Table 24">
            <a:extLst>
              <a:ext uri="{FF2B5EF4-FFF2-40B4-BE49-F238E27FC236}">
                <a16:creationId xmlns:a16="http://schemas.microsoft.com/office/drawing/2014/main" id="{8A7E8919-54F1-2CB5-E1F1-6220E0A7FE5A}"/>
              </a:ext>
            </a:extLst>
          </p:cNvPr>
          <p:cNvGraphicFramePr>
            <a:graphicFrameLocks noGrp="1"/>
          </p:cNvGraphicFramePr>
          <p:nvPr>
            <p:extLst>
              <p:ext uri="{D42A27DB-BD31-4B8C-83A1-F6EECF244321}">
                <p14:modId xmlns:p14="http://schemas.microsoft.com/office/powerpoint/2010/main" val="244657052"/>
              </p:ext>
            </p:extLst>
          </p:nvPr>
        </p:nvGraphicFramePr>
        <p:xfrm>
          <a:off x="1468712" y="4218859"/>
          <a:ext cx="7741650" cy="1498600"/>
        </p:xfrm>
        <a:graphic>
          <a:graphicData uri="http://schemas.openxmlformats.org/drawingml/2006/table">
            <a:tbl>
              <a:tblPr firstRow="1" bandRow="1">
                <a:tableStyleId>{5C22544A-7EE6-4342-B048-85BDC9FD1C3A}</a:tableStyleId>
              </a:tblPr>
              <a:tblGrid>
                <a:gridCol w="1548330">
                  <a:extLst>
                    <a:ext uri="{9D8B030D-6E8A-4147-A177-3AD203B41FA5}">
                      <a16:colId xmlns:a16="http://schemas.microsoft.com/office/drawing/2014/main" val="426743384"/>
                    </a:ext>
                  </a:extLst>
                </a:gridCol>
                <a:gridCol w="1535908">
                  <a:extLst>
                    <a:ext uri="{9D8B030D-6E8A-4147-A177-3AD203B41FA5}">
                      <a16:colId xmlns:a16="http://schemas.microsoft.com/office/drawing/2014/main" val="1888228126"/>
                    </a:ext>
                  </a:extLst>
                </a:gridCol>
                <a:gridCol w="1560752">
                  <a:extLst>
                    <a:ext uri="{9D8B030D-6E8A-4147-A177-3AD203B41FA5}">
                      <a16:colId xmlns:a16="http://schemas.microsoft.com/office/drawing/2014/main" val="3470962500"/>
                    </a:ext>
                  </a:extLst>
                </a:gridCol>
                <a:gridCol w="1548330">
                  <a:extLst>
                    <a:ext uri="{9D8B030D-6E8A-4147-A177-3AD203B41FA5}">
                      <a16:colId xmlns:a16="http://schemas.microsoft.com/office/drawing/2014/main" val="3633866263"/>
                    </a:ext>
                  </a:extLst>
                </a:gridCol>
                <a:gridCol w="1548330">
                  <a:extLst>
                    <a:ext uri="{9D8B030D-6E8A-4147-A177-3AD203B41FA5}">
                      <a16:colId xmlns:a16="http://schemas.microsoft.com/office/drawing/2014/main" val="4088356186"/>
                    </a:ext>
                  </a:extLst>
                </a:gridCol>
              </a:tblGrid>
              <a:tr h="370840">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lang="en-GB" sz="800" b="0">
                          <a:solidFill>
                            <a:schemeClr val="tx1"/>
                          </a:solidFill>
                          <a:latin typeface="Century Gothic" panose="020B0502020202020204" pitchFamily="34" charset="0"/>
                        </a:rPr>
                        <a:t>Tomato Pasta</a:t>
                      </a:r>
                    </a:p>
                  </a:txBody>
                  <a:tcPr anchor="ct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noFill/>
                  </a:tcPr>
                </a:tc>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lang="en-US" sz="800" b="0" i="0" u="none" strike="noStrike" noProof="0">
                          <a:solidFill>
                            <a:schemeClr val="tx1"/>
                          </a:solidFill>
                          <a:latin typeface="Century Gothic" panose="020B0502020202020204" pitchFamily="34" charset="0"/>
                        </a:rPr>
                        <a:t>Beef Burger </a:t>
                      </a:r>
                    </a:p>
                    <a:p>
                      <a:pPr marL="0" marR="0" lvl="0" indent="0" algn="ctr" defTabSz="914400" rtl="0" eaLnBrk="1" fontAlgn="auto" latinLnBrk="0" hangingPunct="1">
                        <a:lnSpc>
                          <a:spcPct val="100000"/>
                        </a:lnSpc>
                        <a:spcBef>
                          <a:spcPts val="0"/>
                        </a:spcBef>
                        <a:spcAft>
                          <a:spcPts val="0"/>
                        </a:spcAft>
                        <a:buClrTx/>
                        <a:buSzTx/>
                        <a:buFontTx/>
                        <a:buNone/>
                        <a:tabLst/>
                        <a:defRPr/>
                      </a:pPr>
                      <a:r>
                        <a:rPr lang="en-US" sz="800" b="0" i="0" u="none" strike="noStrike" noProof="0">
                          <a:solidFill>
                            <a:schemeClr val="tx1"/>
                          </a:solidFill>
                          <a:latin typeface="Century Gothic" panose="020B0502020202020204" pitchFamily="34" charset="0"/>
                        </a:rPr>
                        <a:t>with Potato Wedges &amp; Rainbow Slaw</a:t>
                      </a:r>
                    </a:p>
                  </a:txBody>
                  <a:tcPr anchor="ct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noFill/>
                  </a:tcPr>
                </a:tc>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lang="en-GB" sz="800" b="0" dirty="0">
                          <a:solidFill>
                            <a:schemeClr val="tx1"/>
                          </a:solidFill>
                          <a:latin typeface="Century Gothic" panose="020B0502020202020204" pitchFamily="34" charset="0"/>
                        </a:rPr>
                        <a:t>Roast Pork,  Potatoes &amp; Gravy</a:t>
                      </a:r>
                    </a:p>
                  </a:txBody>
                  <a:tcPr anchor="ct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noFill/>
                  </a:tcPr>
                </a:tc>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lang="en-GB" sz="800" b="0">
                          <a:solidFill>
                            <a:schemeClr val="tx1"/>
                          </a:solidFill>
                          <a:latin typeface="Century Gothic" panose="020B0502020202020204" pitchFamily="34" charset="0"/>
                        </a:rPr>
                        <a:t>Chef Shilpa’s Chicken Korma with Rice</a:t>
                      </a:r>
                    </a:p>
                  </a:txBody>
                  <a:tcPr anchor="ct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noFill/>
                  </a:tcPr>
                </a:tc>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lang="en-GB" sz="800" b="0">
                          <a:solidFill>
                            <a:schemeClr val="tx1"/>
                          </a:solidFill>
                          <a:latin typeface="Century Gothic" panose="020B0502020202020204" pitchFamily="34" charset="0"/>
                        </a:rPr>
                        <a:t>Fishfingers with Chips &amp; Tomato Sauce</a:t>
                      </a:r>
                    </a:p>
                  </a:txBody>
                  <a:tcPr anchor="ct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noFill/>
                  </a:tcPr>
                </a:tc>
                <a:extLst>
                  <a:ext uri="{0D108BD9-81ED-4DB2-BD59-A6C34878D82A}">
                    <a16:rowId xmlns:a16="http://schemas.microsoft.com/office/drawing/2014/main" val="3805814051"/>
                  </a:ext>
                </a:extLst>
              </a:tr>
              <a:tr h="0">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lang="en-GB" sz="800" b="1" i="0" u="none" strike="noStrike" noProof="0">
                          <a:solidFill>
                            <a:schemeClr val="tx1"/>
                          </a:solidFill>
                          <a:latin typeface="Century Gothic" panose="020B0502020202020204" pitchFamily="34" charset="0"/>
                        </a:rPr>
                        <a:t>NEW </a:t>
                      </a:r>
                      <a:r>
                        <a:rPr lang="en-GB" sz="800" b="0" i="0" u="none" strike="noStrike" noProof="0">
                          <a:solidFill>
                            <a:schemeClr val="tx1"/>
                          </a:solidFill>
                          <a:latin typeface="Century Gothic" panose="020B0502020202020204" pitchFamily="34" charset="0"/>
                        </a:rPr>
                        <a:t>Chinese Vegetable Noodles</a:t>
                      </a:r>
                    </a:p>
                  </a:txBody>
                  <a:tcPr anchor="ct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noFill/>
                  </a:tcPr>
                </a:tc>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lang="en-GB" sz="800" b="0" dirty="0">
                          <a:solidFill>
                            <a:schemeClr val="tx1"/>
                          </a:solidFill>
                          <a:latin typeface="Century Gothic" panose="020B0502020202020204" pitchFamily="34" charset="0"/>
                        </a:rPr>
                        <a:t>Cheese &amp; Tomato Pizza with wedges</a:t>
                      </a:r>
                    </a:p>
                  </a:txBody>
                  <a:tcPr anchor="ct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noFill/>
                  </a:tcPr>
                </a:tc>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lang="en-US" sz="800" b="0" i="0" u="none" strike="noStrike" noProof="0" dirty="0">
                          <a:solidFill>
                            <a:schemeClr val="tx1"/>
                          </a:solidFill>
                          <a:latin typeface="Century Gothic" panose="020B0502020202020204" pitchFamily="34" charset="0"/>
                        </a:rPr>
                        <a:t>Vegetable Loaf with Stuffing, Mashed Potatoes &amp; Gravy</a:t>
                      </a:r>
                    </a:p>
                  </a:txBody>
                  <a:tcPr anchor="ct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noFill/>
                  </a:tcPr>
                </a:tc>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lang="en-GB" sz="800" b="0">
                          <a:solidFill>
                            <a:schemeClr val="tx1"/>
                          </a:solidFill>
                          <a:latin typeface="Century Gothic" panose="020B0502020202020204" pitchFamily="34" charset="0"/>
                        </a:rPr>
                        <a:t>All Day Vegetarian Breakfast </a:t>
                      </a:r>
                    </a:p>
                    <a:p>
                      <a:pPr marL="0" marR="0" lvl="0" indent="0" algn="ctr" defTabSz="914400" rtl="0" eaLnBrk="1" fontAlgn="auto" latinLnBrk="0" hangingPunct="1">
                        <a:lnSpc>
                          <a:spcPct val="100000"/>
                        </a:lnSpc>
                        <a:spcBef>
                          <a:spcPts val="0"/>
                        </a:spcBef>
                        <a:spcAft>
                          <a:spcPts val="0"/>
                        </a:spcAft>
                        <a:buClrTx/>
                        <a:buSzTx/>
                        <a:buFontTx/>
                        <a:buNone/>
                        <a:tabLst/>
                        <a:defRPr/>
                      </a:pPr>
                      <a:endParaRPr lang="en-GB" sz="800" b="0" i="0" u="none" strike="noStrike" noProof="0">
                        <a:solidFill>
                          <a:schemeClr val="tx1"/>
                        </a:solidFill>
                        <a:latin typeface="Century Gothic" panose="020B0502020202020204" pitchFamily="34" charset="0"/>
                      </a:endParaRPr>
                    </a:p>
                  </a:txBody>
                  <a:tcPr anchor="ct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noFill/>
                  </a:tcPr>
                </a:tc>
                <a:tc>
                  <a:txBody>
                    <a:bodyPr/>
                    <a:lstStyle/>
                    <a:p>
                      <a:pPr algn="ctr"/>
                      <a:r>
                        <a:rPr lang="en-GB" sz="800">
                          <a:latin typeface="Century Gothic" panose="020B0502020202020204" pitchFamily="34" charset="0"/>
                        </a:rPr>
                        <a:t>Cowboy Sausage and Bean Hotpot</a:t>
                      </a:r>
                    </a:p>
                  </a:txBody>
                  <a:tcPr anchor="ct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noFill/>
                  </a:tcPr>
                </a:tc>
                <a:extLst>
                  <a:ext uri="{0D108BD9-81ED-4DB2-BD59-A6C34878D82A}">
                    <a16:rowId xmlns:a16="http://schemas.microsoft.com/office/drawing/2014/main" val="2194041952"/>
                  </a:ext>
                </a:extLst>
              </a:tr>
              <a:tr h="205848">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GB" sz="800" b="0" i="0" u="none" strike="noStrike" kern="1200" cap="none" spc="0" normalizeH="0" baseline="0" noProof="0">
                          <a:ln>
                            <a:noFill/>
                          </a:ln>
                          <a:solidFill>
                            <a:prstClr val="black"/>
                          </a:solidFill>
                          <a:effectLst/>
                          <a:uLnTx/>
                          <a:uFillTx/>
                          <a:latin typeface="Century Gothic"/>
                          <a:ea typeface="+mn-ea"/>
                          <a:cs typeface="+mn-cs"/>
                        </a:rPr>
                        <a:t>Vegetables of the Day</a:t>
                      </a:r>
                    </a:p>
                  </a:txBody>
                  <a:tcPr anchor="ct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noFill/>
                  </a:tcPr>
                </a:tc>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GB" sz="800" b="0" i="0" u="none" strike="noStrike" kern="1200" cap="none" spc="0" normalizeH="0" baseline="0" noProof="0">
                          <a:ln>
                            <a:noFill/>
                          </a:ln>
                          <a:solidFill>
                            <a:prstClr val="black"/>
                          </a:solidFill>
                          <a:effectLst/>
                          <a:uLnTx/>
                          <a:uFillTx/>
                          <a:latin typeface="Century Gothic"/>
                          <a:ea typeface="+mn-ea"/>
                          <a:cs typeface="+mn-cs"/>
                        </a:rPr>
                        <a:t>Vegetables of the Day</a:t>
                      </a:r>
                    </a:p>
                  </a:txBody>
                  <a:tcPr anchor="ct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noFill/>
                  </a:tcPr>
                </a:tc>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GB" sz="800" b="0" i="0" u="none" strike="noStrike" kern="1200" cap="none" spc="0" normalizeH="0" baseline="0" noProof="0">
                          <a:ln>
                            <a:noFill/>
                          </a:ln>
                          <a:solidFill>
                            <a:prstClr val="black"/>
                          </a:solidFill>
                          <a:effectLst/>
                          <a:uLnTx/>
                          <a:uFillTx/>
                          <a:latin typeface="Century Gothic" panose="020B0502020202020204" pitchFamily="34" charset="0"/>
                          <a:ea typeface="+mn-ea"/>
                          <a:cs typeface="+mn-cs"/>
                        </a:rPr>
                        <a:t>Vegetables of the Day</a:t>
                      </a:r>
                    </a:p>
                  </a:txBody>
                  <a:tcPr anchor="ct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noFill/>
                  </a:tcPr>
                </a:tc>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GB" sz="800" b="0" i="0" u="none" strike="noStrike" kern="1200" cap="none" spc="0" normalizeH="0" baseline="0" noProof="0">
                          <a:ln>
                            <a:noFill/>
                          </a:ln>
                          <a:solidFill>
                            <a:prstClr val="black"/>
                          </a:solidFill>
                          <a:effectLst/>
                          <a:uLnTx/>
                          <a:uFillTx/>
                          <a:latin typeface="Century Gothic" panose="020B0502020202020204" pitchFamily="34" charset="0"/>
                          <a:ea typeface="+mn-ea"/>
                          <a:cs typeface="+mn-cs"/>
                        </a:rPr>
                        <a:t>Vegetables of the Day</a:t>
                      </a:r>
                    </a:p>
                  </a:txBody>
                  <a:tcPr anchor="ct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noFill/>
                  </a:tcPr>
                </a:tc>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GB" sz="800" b="0" i="0" u="none" strike="noStrike" kern="1200" cap="none" spc="0" normalizeH="0" baseline="0" noProof="0">
                          <a:ln>
                            <a:noFill/>
                          </a:ln>
                          <a:solidFill>
                            <a:prstClr val="black"/>
                          </a:solidFill>
                          <a:effectLst/>
                          <a:uLnTx/>
                          <a:uFillTx/>
                          <a:latin typeface="Century Gothic" panose="020B0502020202020204" pitchFamily="34" charset="0"/>
                          <a:ea typeface="+mn-ea"/>
                          <a:cs typeface="+mn-cs"/>
                        </a:rPr>
                        <a:t>Vegetables of the Day</a:t>
                      </a:r>
                    </a:p>
                  </a:txBody>
                  <a:tcPr anchor="ct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noFill/>
                  </a:tcPr>
                </a:tc>
                <a:extLst>
                  <a:ext uri="{0D108BD9-81ED-4DB2-BD59-A6C34878D82A}">
                    <a16:rowId xmlns:a16="http://schemas.microsoft.com/office/drawing/2014/main" val="3315931974"/>
                  </a:ext>
                </a:extLst>
              </a:tr>
              <a:tr h="370840">
                <a:tc>
                  <a:txBody>
                    <a:bodyPr/>
                    <a:lstStyle/>
                    <a:p>
                      <a:pPr algn="ctr"/>
                      <a:r>
                        <a:rPr lang="en-GB" sz="800">
                          <a:latin typeface="Century Gothic" panose="020B0502020202020204" pitchFamily="34" charset="0"/>
                        </a:rPr>
                        <a:t>Pineapple Upside Down Cake</a:t>
                      </a:r>
                    </a:p>
                  </a:txBody>
                  <a:tcPr anchor="ct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noFill/>
                  </a:tcPr>
                </a:tc>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lang="en-GB" sz="800">
                          <a:latin typeface="Century Gothic" panose="020B0502020202020204" pitchFamily="34" charset="0"/>
                        </a:rPr>
                        <a:t>Cheese &amp; Crackers</a:t>
                      </a:r>
                    </a:p>
                    <a:p>
                      <a:pPr algn="ctr"/>
                      <a:endParaRPr lang="en-GB" sz="800">
                        <a:latin typeface="Century Gothic" panose="020B0502020202020204" pitchFamily="34" charset="0"/>
                      </a:endParaRPr>
                    </a:p>
                  </a:txBody>
                  <a:tcPr anchor="ct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noFill/>
                  </a:tcPr>
                </a:tc>
                <a:tc>
                  <a:txBody>
                    <a:bodyPr/>
                    <a:lstStyle/>
                    <a:p>
                      <a:pPr algn="ctr"/>
                      <a:r>
                        <a:rPr lang="en-GB" sz="800">
                          <a:latin typeface="Century Gothic" panose="020B0502020202020204" pitchFamily="34" charset="0"/>
                        </a:rPr>
                        <a:t>Fruit Medley</a:t>
                      </a:r>
                    </a:p>
                  </a:txBody>
                  <a:tcPr anchor="ct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noFill/>
                  </a:tcPr>
                </a:tc>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lang="en-GB" sz="800" b="0">
                          <a:latin typeface="Century Gothic" panose="020B0502020202020204" pitchFamily="34" charset="0"/>
                        </a:rPr>
                        <a:t>Strawberry and Apple Crumble with Custard</a:t>
                      </a:r>
                      <a:endParaRPr lang="en-GB" sz="800">
                        <a:latin typeface="Century Gothic" panose="020B0502020202020204" pitchFamily="34" charset="0"/>
                      </a:endParaRPr>
                    </a:p>
                  </a:txBody>
                  <a:tcPr anchor="ct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noFill/>
                  </a:tcPr>
                </a:tc>
                <a:tc>
                  <a:txBody>
                    <a:bodyPr/>
                    <a:lstStyle/>
                    <a:p>
                      <a:pPr algn="ctr"/>
                      <a:r>
                        <a:rPr lang="en-GB" sz="800" dirty="0">
                          <a:latin typeface="Century Gothic" panose="020B0502020202020204" pitchFamily="34" charset="0"/>
                        </a:rPr>
                        <a:t>Vanilla </a:t>
                      </a:r>
                    </a:p>
                    <a:p>
                      <a:pPr algn="ctr"/>
                      <a:r>
                        <a:rPr lang="en-GB" sz="800" dirty="0">
                          <a:latin typeface="Century Gothic" panose="020B0502020202020204" pitchFamily="34" charset="0"/>
                        </a:rPr>
                        <a:t>Shortbread</a:t>
                      </a:r>
                    </a:p>
                  </a:txBody>
                  <a:tcPr anchor="ct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noFill/>
                  </a:tcPr>
                </a:tc>
                <a:extLst>
                  <a:ext uri="{0D108BD9-81ED-4DB2-BD59-A6C34878D82A}">
                    <a16:rowId xmlns:a16="http://schemas.microsoft.com/office/drawing/2014/main" val="3297461352"/>
                  </a:ext>
                </a:extLst>
              </a:tr>
            </a:tbl>
          </a:graphicData>
        </a:graphic>
      </p:graphicFrame>
      <p:sp>
        <p:nvSpPr>
          <p:cNvPr id="9" name="Freeform 23">
            <a:extLst>
              <a:ext uri="{FF2B5EF4-FFF2-40B4-BE49-F238E27FC236}">
                <a16:creationId xmlns:a16="http://schemas.microsoft.com/office/drawing/2014/main" id="{30C63CD2-D481-3395-AC0D-A8E93A4A5CD3}"/>
              </a:ext>
            </a:extLst>
          </p:cNvPr>
          <p:cNvSpPr/>
          <p:nvPr/>
        </p:nvSpPr>
        <p:spPr>
          <a:xfrm flipH="1">
            <a:off x="4110210" y="1482020"/>
            <a:ext cx="116704" cy="153967"/>
          </a:xfrm>
          <a:custGeom>
            <a:avLst/>
            <a:gdLst/>
            <a:ahLst/>
            <a:cxnLst/>
            <a:rect l="l" t="t" r="r" b="b"/>
            <a:pathLst>
              <a:path w="424791" h="647188">
                <a:moveTo>
                  <a:pt x="424791" y="0"/>
                </a:moveTo>
                <a:lnTo>
                  <a:pt x="0" y="0"/>
                </a:lnTo>
                <a:lnTo>
                  <a:pt x="0" y="647189"/>
                </a:lnTo>
                <a:lnTo>
                  <a:pt x="424791" y="647189"/>
                </a:lnTo>
                <a:lnTo>
                  <a:pt x="424791" y="0"/>
                </a:lnTo>
                <a:close/>
              </a:path>
            </a:pathLst>
          </a:custGeom>
          <a:blipFill>
            <a:blip r:embed="rId3">
              <a:extLst>
                <a:ext uri="{96DAC541-7B7A-43D3-8B79-37D633B846F1}">
                  <asvg:svgBlip xmlns:asvg="http://schemas.microsoft.com/office/drawing/2016/SVG/main" r:embed="rId4"/>
                </a:ext>
              </a:extLst>
            </a:blip>
            <a:stretch>
              <a:fillRect/>
            </a:stretch>
          </a:blipFill>
        </p:spPr>
        <p:txBody>
          <a:bodyPr/>
          <a:lstStyle/>
          <a:p>
            <a:endParaRPr lang="en-GB"/>
          </a:p>
        </p:txBody>
      </p:sp>
      <p:sp>
        <p:nvSpPr>
          <p:cNvPr id="10" name="Freeform 23">
            <a:extLst>
              <a:ext uri="{FF2B5EF4-FFF2-40B4-BE49-F238E27FC236}">
                <a16:creationId xmlns:a16="http://schemas.microsoft.com/office/drawing/2014/main" id="{513D2C2B-9117-5DF1-0691-BE0E72BBA4B8}"/>
              </a:ext>
            </a:extLst>
          </p:cNvPr>
          <p:cNvSpPr/>
          <p:nvPr/>
        </p:nvSpPr>
        <p:spPr>
          <a:xfrm flipH="1">
            <a:off x="2615266" y="1449392"/>
            <a:ext cx="116704" cy="153967"/>
          </a:xfrm>
          <a:custGeom>
            <a:avLst/>
            <a:gdLst/>
            <a:ahLst/>
            <a:cxnLst/>
            <a:rect l="l" t="t" r="r" b="b"/>
            <a:pathLst>
              <a:path w="424791" h="647188">
                <a:moveTo>
                  <a:pt x="424791" y="0"/>
                </a:moveTo>
                <a:lnTo>
                  <a:pt x="0" y="0"/>
                </a:lnTo>
                <a:lnTo>
                  <a:pt x="0" y="647189"/>
                </a:lnTo>
                <a:lnTo>
                  <a:pt x="424791" y="647189"/>
                </a:lnTo>
                <a:lnTo>
                  <a:pt x="424791" y="0"/>
                </a:lnTo>
                <a:close/>
              </a:path>
            </a:pathLst>
          </a:custGeom>
          <a:blipFill>
            <a:blip r:embed="rId3">
              <a:extLst>
                <a:ext uri="{96DAC541-7B7A-43D3-8B79-37D633B846F1}">
                  <asvg:svgBlip xmlns:asvg="http://schemas.microsoft.com/office/drawing/2016/SVG/main" r:embed="rId4"/>
                </a:ext>
              </a:extLst>
            </a:blip>
            <a:stretch>
              <a:fillRect/>
            </a:stretch>
          </a:blipFill>
        </p:spPr>
        <p:txBody>
          <a:bodyPr/>
          <a:lstStyle/>
          <a:p>
            <a:endParaRPr lang="en-GB"/>
          </a:p>
        </p:txBody>
      </p:sp>
      <p:sp>
        <p:nvSpPr>
          <p:cNvPr id="11" name="Freeform 23">
            <a:extLst>
              <a:ext uri="{FF2B5EF4-FFF2-40B4-BE49-F238E27FC236}">
                <a16:creationId xmlns:a16="http://schemas.microsoft.com/office/drawing/2014/main" id="{DD43EE38-1B81-D1C3-613E-F1A7A794BC7E}"/>
              </a:ext>
            </a:extLst>
          </p:cNvPr>
          <p:cNvSpPr/>
          <p:nvPr/>
        </p:nvSpPr>
        <p:spPr>
          <a:xfrm flipH="1">
            <a:off x="7096260" y="2183643"/>
            <a:ext cx="116704" cy="153967"/>
          </a:xfrm>
          <a:custGeom>
            <a:avLst/>
            <a:gdLst/>
            <a:ahLst/>
            <a:cxnLst/>
            <a:rect l="l" t="t" r="r" b="b"/>
            <a:pathLst>
              <a:path w="424791" h="647188">
                <a:moveTo>
                  <a:pt x="424791" y="0"/>
                </a:moveTo>
                <a:lnTo>
                  <a:pt x="0" y="0"/>
                </a:lnTo>
                <a:lnTo>
                  <a:pt x="0" y="647189"/>
                </a:lnTo>
                <a:lnTo>
                  <a:pt x="424791" y="647189"/>
                </a:lnTo>
                <a:lnTo>
                  <a:pt x="424791" y="0"/>
                </a:lnTo>
                <a:close/>
              </a:path>
            </a:pathLst>
          </a:custGeom>
          <a:blipFill>
            <a:blip r:embed="rId3">
              <a:extLst>
                <a:ext uri="{96DAC541-7B7A-43D3-8B79-37D633B846F1}">
                  <asvg:svgBlip xmlns:asvg="http://schemas.microsoft.com/office/drawing/2016/SVG/main" r:embed="rId4"/>
                </a:ext>
              </a:extLst>
            </a:blip>
            <a:stretch>
              <a:fillRect/>
            </a:stretch>
          </a:blipFill>
        </p:spPr>
        <p:txBody>
          <a:bodyPr/>
          <a:lstStyle/>
          <a:p>
            <a:endParaRPr lang="en-GB"/>
          </a:p>
        </p:txBody>
      </p:sp>
      <p:sp>
        <p:nvSpPr>
          <p:cNvPr id="12" name="Freeform 23">
            <a:extLst>
              <a:ext uri="{FF2B5EF4-FFF2-40B4-BE49-F238E27FC236}">
                <a16:creationId xmlns:a16="http://schemas.microsoft.com/office/drawing/2014/main" id="{98B29D71-9882-2F04-36BD-28D8E671B5A1}"/>
              </a:ext>
            </a:extLst>
          </p:cNvPr>
          <p:cNvSpPr/>
          <p:nvPr/>
        </p:nvSpPr>
        <p:spPr>
          <a:xfrm flipH="1">
            <a:off x="2615266" y="2559360"/>
            <a:ext cx="116704" cy="153967"/>
          </a:xfrm>
          <a:custGeom>
            <a:avLst/>
            <a:gdLst/>
            <a:ahLst/>
            <a:cxnLst/>
            <a:rect l="l" t="t" r="r" b="b"/>
            <a:pathLst>
              <a:path w="424791" h="647188">
                <a:moveTo>
                  <a:pt x="424791" y="0"/>
                </a:moveTo>
                <a:lnTo>
                  <a:pt x="0" y="0"/>
                </a:lnTo>
                <a:lnTo>
                  <a:pt x="0" y="647189"/>
                </a:lnTo>
                <a:lnTo>
                  <a:pt x="424791" y="647189"/>
                </a:lnTo>
                <a:lnTo>
                  <a:pt x="424791" y="0"/>
                </a:lnTo>
                <a:close/>
              </a:path>
            </a:pathLst>
          </a:custGeom>
          <a:blipFill>
            <a:blip r:embed="rId3">
              <a:extLst>
                <a:ext uri="{96DAC541-7B7A-43D3-8B79-37D633B846F1}">
                  <asvg:svgBlip xmlns:asvg="http://schemas.microsoft.com/office/drawing/2016/SVG/main" r:embed="rId4"/>
                </a:ext>
              </a:extLst>
            </a:blip>
            <a:stretch>
              <a:fillRect/>
            </a:stretch>
          </a:blipFill>
        </p:spPr>
        <p:txBody>
          <a:bodyPr/>
          <a:lstStyle/>
          <a:p>
            <a:endParaRPr lang="en-GB"/>
          </a:p>
        </p:txBody>
      </p:sp>
      <p:sp>
        <p:nvSpPr>
          <p:cNvPr id="13" name="Freeform 23">
            <a:extLst>
              <a:ext uri="{FF2B5EF4-FFF2-40B4-BE49-F238E27FC236}">
                <a16:creationId xmlns:a16="http://schemas.microsoft.com/office/drawing/2014/main" id="{EC7C8DC2-8221-602B-5182-3F3D3D60D569}"/>
              </a:ext>
            </a:extLst>
          </p:cNvPr>
          <p:cNvSpPr/>
          <p:nvPr/>
        </p:nvSpPr>
        <p:spPr>
          <a:xfrm flipH="1">
            <a:off x="2533470" y="3241636"/>
            <a:ext cx="116704" cy="153967"/>
          </a:xfrm>
          <a:custGeom>
            <a:avLst/>
            <a:gdLst/>
            <a:ahLst/>
            <a:cxnLst/>
            <a:rect l="l" t="t" r="r" b="b"/>
            <a:pathLst>
              <a:path w="424791" h="647188">
                <a:moveTo>
                  <a:pt x="424791" y="0"/>
                </a:moveTo>
                <a:lnTo>
                  <a:pt x="0" y="0"/>
                </a:lnTo>
                <a:lnTo>
                  <a:pt x="0" y="647189"/>
                </a:lnTo>
                <a:lnTo>
                  <a:pt x="424791" y="647189"/>
                </a:lnTo>
                <a:lnTo>
                  <a:pt x="424791" y="0"/>
                </a:lnTo>
                <a:close/>
              </a:path>
            </a:pathLst>
          </a:custGeom>
          <a:blipFill>
            <a:blip r:embed="rId3">
              <a:extLst>
                <a:ext uri="{96DAC541-7B7A-43D3-8B79-37D633B846F1}">
                  <asvg:svgBlip xmlns:asvg="http://schemas.microsoft.com/office/drawing/2016/SVG/main" r:embed="rId4"/>
                </a:ext>
              </a:extLst>
            </a:blip>
            <a:stretch>
              <a:fillRect/>
            </a:stretch>
          </a:blipFill>
        </p:spPr>
        <p:txBody>
          <a:bodyPr/>
          <a:lstStyle/>
          <a:p>
            <a:endParaRPr lang="en-GB"/>
          </a:p>
        </p:txBody>
      </p:sp>
      <p:sp>
        <p:nvSpPr>
          <p:cNvPr id="15" name="Freeform 23">
            <a:extLst>
              <a:ext uri="{FF2B5EF4-FFF2-40B4-BE49-F238E27FC236}">
                <a16:creationId xmlns:a16="http://schemas.microsoft.com/office/drawing/2014/main" id="{C2AC4760-79E8-8D37-A9F3-7877230E2332}"/>
              </a:ext>
            </a:extLst>
          </p:cNvPr>
          <p:cNvSpPr/>
          <p:nvPr/>
        </p:nvSpPr>
        <p:spPr>
          <a:xfrm flipH="1">
            <a:off x="3958724" y="2772081"/>
            <a:ext cx="116704" cy="153967"/>
          </a:xfrm>
          <a:custGeom>
            <a:avLst/>
            <a:gdLst/>
            <a:ahLst/>
            <a:cxnLst/>
            <a:rect l="l" t="t" r="r" b="b"/>
            <a:pathLst>
              <a:path w="424791" h="647188">
                <a:moveTo>
                  <a:pt x="424791" y="0"/>
                </a:moveTo>
                <a:lnTo>
                  <a:pt x="0" y="0"/>
                </a:lnTo>
                <a:lnTo>
                  <a:pt x="0" y="647189"/>
                </a:lnTo>
                <a:lnTo>
                  <a:pt x="424791" y="647189"/>
                </a:lnTo>
                <a:lnTo>
                  <a:pt x="424791" y="0"/>
                </a:lnTo>
                <a:close/>
              </a:path>
            </a:pathLst>
          </a:custGeom>
          <a:blipFill>
            <a:blip r:embed="rId3">
              <a:extLst>
                <a:ext uri="{96DAC541-7B7A-43D3-8B79-37D633B846F1}">
                  <asvg:svgBlip xmlns:asvg="http://schemas.microsoft.com/office/drawing/2016/SVG/main" r:embed="rId4"/>
                </a:ext>
              </a:extLst>
            </a:blip>
            <a:stretch>
              <a:fillRect/>
            </a:stretch>
          </a:blipFill>
        </p:spPr>
        <p:txBody>
          <a:bodyPr/>
          <a:lstStyle/>
          <a:p>
            <a:endParaRPr lang="en-GB"/>
          </a:p>
        </p:txBody>
      </p:sp>
      <p:sp>
        <p:nvSpPr>
          <p:cNvPr id="19" name="Freeform 23">
            <a:extLst>
              <a:ext uri="{FF2B5EF4-FFF2-40B4-BE49-F238E27FC236}">
                <a16:creationId xmlns:a16="http://schemas.microsoft.com/office/drawing/2014/main" id="{97FE4419-5112-AE40-CAF3-B27FC3B2D48E}"/>
              </a:ext>
            </a:extLst>
          </p:cNvPr>
          <p:cNvSpPr/>
          <p:nvPr/>
        </p:nvSpPr>
        <p:spPr>
          <a:xfrm flipH="1">
            <a:off x="7446259" y="5563414"/>
            <a:ext cx="116704" cy="153967"/>
          </a:xfrm>
          <a:custGeom>
            <a:avLst/>
            <a:gdLst/>
            <a:ahLst/>
            <a:cxnLst/>
            <a:rect l="l" t="t" r="r" b="b"/>
            <a:pathLst>
              <a:path w="424791" h="647188">
                <a:moveTo>
                  <a:pt x="424791" y="0"/>
                </a:moveTo>
                <a:lnTo>
                  <a:pt x="0" y="0"/>
                </a:lnTo>
                <a:lnTo>
                  <a:pt x="0" y="647189"/>
                </a:lnTo>
                <a:lnTo>
                  <a:pt x="424791" y="647189"/>
                </a:lnTo>
                <a:lnTo>
                  <a:pt x="424791" y="0"/>
                </a:lnTo>
                <a:close/>
              </a:path>
            </a:pathLst>
          </a:custGeom>
          <a:blipFill>
            <a:blip r:embed="rId3">
              <a:extLst>
                <a:ext uri="{96DAC541-7B7A-43D3-8B79-37D633B846F1}">
                  <asvg:svgBlip xmlns:asvg="http://schemas.microsoft.com/office/drawing/2016/SVG/main" r:embed="rId4"/>
                </a:ext>
              </a:extLst>
            </a:blip>
            <a:stretch>
              <a:fillRect/>
            </a:stretch>
          </a:blipFill>
        </p:spPr>
        <p:txBody>
          <a:bodyPr/>
          <a:lstStyle/>
          <a:p>
            <a:endParaRPr lang="en-GB"/>
          </a:p>
        </p:txBody>
      </p:sp>
      <p:grpSp>
        <p:nvGrpSpPr>
          <p:cNvPr id="20" name="Group 7">
            <a:extLst>
              <a:ext uri="{FF2B5EF4-FFF2-40B4-BE49-F238E27FC236}">
                <a16:creationId xmlns:a16="http://schemas.microsoft.com/office/drawing/2014/main" id="{56016D22-E136-827A-E37A-43645BE2C44D}"/>
              </a:ext>
            </a:extLst>
          </p:cNvPr>
          <p:cNvGrpSpPr/>
          <p:nvPr/>
        </p:nvGrpSpPr>
        <p:grpSpPr>
          <a:xfrm>
            <a:off x="6370894" y="900041"/>
            <a:ext cx="146062" cy="149950"/>
            <a:chOff x="0" y="0"/>
            <a:chExt cx="3741232" cy="3821539"/>
          </a:xfrm>
        </p:grpSpPr>
        <p:sp>
          <p:nvSpPr>
            <p:cNvPr id="21" name="Freeform 8">
              <a:extLst>
                <a:ext uri="{FF2B5EF4-FFF2-40B4-BE49-F238E27FC236}">
                  <a16:creationId xmlns:a16="http://schemas.microsoft.com/office/drawing/2014/main" id="{ACF5676B-957F-44E9-85BE-A3F9528A3D60}"/>
                </a:ext>
              </a:extLst>
            </p:cNvPr>
            <p:cNvSpPr/>
            <p:nvPr/>
          </p:nvSpPr>
          <p:spPr>
            <a:xfrm>
              <a:off x="608333" y="853829"/>
              <a:ext cx="3132899" cy="2967710"/>
            </a:xfrm>
            <a:custGeom>
              <a:avLst/>
              <a:gdLst/>
              <a:ahLst/>
              <a:cxnLst/>
              <a:rect l="l" t="t" r="r" b="b"/>
              <a:pathLst>
                <a:path w="3132899" h="2967710">
                  <a:moveTo>
                    <a:pt x="0" y="0"/>
                  </a:moveTo>
                  <a:lnTo>
                    <a:pt x="3132899" y="0"/>
                  </a:lnTo>
                  <a:lnTo>
                    <a:pt x="3132899" y="2967710"/>
                  </a:lnTo>
                  <a:lnTo>
                    <a:pt x="0" y="2967710"/>
                  </a:lnTo>
                  <a:lnTo>
                    <a:pt x="0" y="0"/>
                  </a:lnTo>
                  <a:close/>
                </a:path>
              </a:pathLst>
            </a:custGeom>
            <a:blipFill>
              <a:blip r:embed="rId7">
                <a:extLst>
                  <a:ext uri="{96DAC541-7B7A-43D3-8B79-37D633B846F1}">
                    <asvg:svgBlip xmlns:asvg="http://schemas.microsoft.com/office/drawing/2016/SVG/main" r:embed="rId8"/>
                  </a:ext>
                </a:extLst>
              </a:blip>
              <a:stretch>
                <a:fillRect/>
              </a:stretch>
            </a:blipFill>
          </p:spPr>
          <p:txBody>
            <a:bodyPr/>
            <a:lstStyle/>
            <a:p>
              <a:endParaRPr lang="en-GB"/>
            </a:p>
          </p:txBody>
        </p:sp>
        <p:sp>
          <p:nvSpPr>
            <p:cNvPr id="22" name="Freeform 9">
              <a:extLst>
                <a:ext uri="{FF2B5EF4-FFF2-40B4-BE49-F238E27FC236}">
                  <a16:creationId xmlns:a16="http://schemas.microsoft.com/office/drawing/2014/main" id="{6B6317DA-8D8A-2408-8B58-A642C7515BB5}"/>
                </a:ext>
              </a:extLst>
            </p:cNvPr>
            <p:cNvSpPr/>
            <p:nvPr/>
          </p:nvSpPr>
          <p:spPr>
            <a:xfrm rot="10078272">
              <a:off x="621769" y="184916"/>
              <a:ext cx="1971350" cy="1867406"/>
            </a:xfrm>
            <a:custGeom>
              <a:avLst/>
              <a:gdLst/>
              <a:ahLst/>
              <a:cxnLst/>
              <a:rect l="l" t="t" r="r" b="b"/>
              <a:pathLst>
                <a:path w="1971350" h="1867406">
                  <a:moveTo>
                    <a:pt x="0" y="0"/>
                  </a:moveTo>
                  <a:lnTo>
                    <a:pt x="1971350" y="0"/>
                  </a:lnTo>
                  <a:lnTo>
                    <a:pt x="1971350" y="1867406"/>
                  </a:lnTo>
                  <a:lnTo>
                    <a:pt x="0" y="1867406"/>
                  </a:lnTo>
                  <a:lnTo>
                    <a:pt x="0" y="0"/>
                  </a:lnTo>
                  <a:close/>
                </a:path>
              </a:pathLst>
            </a:custGeom>
            <a:blipFill>
              <a:blip r:embed="rId9">
                <a:extLst>
                  <a:ext uri="{96DAC541-7B7A-43D3-8B79-37D633B846F1}">
                    <asvg:svgBlip xmlns:asvg="http://schemas.microsoft.com/office/drawing/2016/SVG/main" r:embed="rId10"/>
                  </a:ext>
                </a:extLst>
              </a:blip>
              <a:stretch>
                <a:fillRect/>
              </a:stretch>
            </a:blipFill>
          </p:spPr>
          <p:txBody>
            <a:bodyPr/>
            <a:lstStyle/>
            <a:p>
              <a:endParaRPr lang="en-GB"/>
            </a:p>
          </p:txBody>
        </p:sp>
        <p:grpSp>
          <p:nvGrpSpPr>
            <p:cNvPr id="23" name="Group 10">
              <a:extLst>
                <a:ext uri="{FF2B5EF4-FFF2-40B4-BE49-F238E27FC236}">
                  <a16:creationId xmlns:a16="http://schemas.microsoft.com/office/drawing/2014/main" id="{A7530AF5-2D6D-2C84-66BE-DC01E8442880}"/>
                </a:ext>
              </a:extLst>
            </p:cNvPr>
            <p:cNvGrpSpPr/>
            <p:nvPr/>
          </p:nvGrpSpPr>
          <p:grpSpPr>
            <a:xfrm>
              <a:off x="0" y="1810741"/>
              <a:ext cx="852996" cy="852996"/>
              <a:chOff x="0" y="0"/>
              <a:chExt cx="812800" cy="812800"/>
            </a:xfrm>
          </p:grpSpPr>
          <p:sp>
            <p:nvSpPr>
              <p:cNvPr id="41" name="Freeform 11">
                <a:extLst>
                  <a:ext uri="{FF2B5EF4-FFF2-40B4-BE49-F238E27FC236}">
                    <a16:creationId xmlns:a16="http://schemas.microsoft.com/office/drawing/2014/main" id="{EE170973-B642-1F2C-93D1-45B022798F6C}"/>
                  </a:ext>
                </a:extLst>
              </p:cNvPr>
              <p:cNvSpPr/>
              <p:nvPr/>
            </p:nvSpPr>
            <p:spPr>
              <a:xfrm>
                <a:off x="0" y="0"/>
                <a:ext cx="812800" cy="812800"/>
              </a:xfrm>
              <a:custGeom>
                <a:avLst/>
                <a:gdLst/>
                <a:ahLst/>
                <a:cxnLst/>
                <a:rect l="l" t="t" r="r" b="b"/>
                <a:pathLst>
                  <a:path w="812800" h="812800">
                    <a:moveTo>
                      <a:pt x="406400" y="0"/>
                    </a:moveTo>
                    <a:cubicBezTo>
                      <a:pt x="181951" y="0"/>
                      <a:pt x="0" y="181951"/>
                      <a:pt x="0" y="406400"/>
                    </a:cubicBezTo>
                    <a:cubicBezTo>
                      <a:pt x="0" y="630849"/>
                      <a:pt x="181951" y="812800"/>
                      <a:pt x="406400" y="812800"/>
                    </a:cubicBezTo>
                    <a:cubicBezTo>
                      <a:pt x="630849" y="812800"/>
                      <a:pt x="812800" y="630849"/>
                      <a:pt x="812800" y="406400"/>
                    </a:cubicBezTo>
                    <a:cubicBezTo>
                      <a:pt x="812800" y="181951"/>
                      <a:pt x="630849" y="0"/>
                      <a:pt x="406400" y="0"/>
                    </a:cubicBezTo>
                    <a:close/>
                  </a:path>
                </a:pathLst>
              </a:custGeom>
              <a:solidFill>
                <a:srgbClr val="744A03"/>
              </a:solidFill>
            </p:spPr>
            <p:txBody>
              <a:bodyPr/>
              <a:lstStyle/>
              <a:p>
                <a:endParaRPr lang="en-GB"/>
              </a:p>
            </p:txBody>
          </p:sp>
          <p:sp>
            <p:nvSpPr>
              <p:cNvPr id="42" name="TextBox 12">
                <a:extLst>
                  <a:ext uri="{FF2B5EF4-FFF2-40B4-BE49-F238E27FC236}">
                    <a16:creationId xmlns:a16="http://schemas.microsoft.com/office/drawing/2014/main" id="{9B5BDA15-57C3-DC37-83C0-8609714E1CF7}"/>
                  </a:ext>
                </a:extLst>
              </p:cNvPr>
              <p:cNvSpPr txBox="1"/>
              <p:nvPr/>
            </p:nvSpPr>
            <p:spPr>
              <a:xfrm>
                <a:off x="76200" y="47625"/>
                <a:ext cx="660400" cy="688975"/>
              </a:xfrm>
              <a:prstGeom prst="rect">
                <a:avLst/>
              </a:prstGeom>
            </p:spPr>
            <p:txBody>
              <a:bodyPr lIns="50800" tIns="50800" rIns="50800" bIns="50800" rtlCol="0" anchor="ctr"/>
              <a:lstStyle/>
              <a:p>
                <a:pPr algn="ctr">
                  <a:lnSpc>
                    <a:spcPts val="1960"/>
                  </a:lnSpc>
                </a:pPr>
                <a:endParaRPr/>
              </a:p>
            </p:txBody>
          </p:sp>
        </p:grpSp>
        <p:grpSp>
          <p:nvGrpSpPr>
            <p:cNvPr id="38" name="Group 13">
              <a:extLst>
                <a:ext uri="{FF2B5EF4-FFF2-40B4-BE49-F238E27FC236}">
                  <a16:creationId xmlns:a16="http://schemas.microsoft.com/office/drawing/2014/main" id="{BC8325A5-6377-7F67-0985-108C80BCD18E}"/>
                </a:ext>
              </a:extLst>
            </p:cNvPr>
            <p:cNvGrpSpPr/>
            <p:nvPr/>
          </p:nvGrpSpPr>
          <p:grpSpPr>
            <a:xfrm>
              <a:off x="2570638" y="270521"/>
              <a:ext cx="583309" cy="583309"/>
              <a:chOff x="0" y="0"/>
              <a:chExt cx="812800" cy="812800"/>
            </a:xfrm>
          </p:grpSpPr>
          <p:sp>
            <p:nvSpPr>
              <p:cNvPr id="39" name="Freeform 14">
                <a:extLst>
                  <a:ext uri="{FF2B5EF4-FFF2-40B4-BE49-F238E27FC236}">
                    <a16:creationId xmlns:a16="http://schemas.microsoft.com/office/drawing/2014/main" id="{586A765F-E494-814D-D9C4-38874AF15F83}"/>
                  </a:ext>
                </a:extLst>
              </p:cNvPr>
              <p:cNvSpPr/>
              <p:nvPr/>
            </p:nvSpPr>
            <p:spPr>
              <a:xfrm>
                <a:off x="0" y="0"/>
                <a:ext cx="812800" cy="812800"/>
              </a:xfrm>
              <a:custGeom>
                <a:avLst/>
                <a:gdLst/>
                <a:ahLst/>
                <a:cxnLst/>
                <a:rect l="l" t="t" r="r" b="b"/>
                <a:pathLst>
                  <a:path w="812800" h="812800">
                    <a:moveTo>
                      <a:pt x="406400" y="0"/>
                    </a:moveTo>
                    <a:cubicBezTo>
                      <a:pt x="181951" y="0"/>
                      <a:pt x="0" y="181951"/>
                      <a:pt x="0" y="406400"/>
                    </a:cubicBezTo>
                    <a:cubicBezTo>
                      <a:pt x="0" y="630849"/>
                      <a:pt x="181951" y="812800"/>
                      <a:pt x="406400" y="812800"/>
                    </a:cubicBezTo>
                    <a:cubicBezTo>
                      <a:pt x="630849" y="812800"/>
                      <a:pt x="812800" y="630849"/>
                      <a:pt x="812800" y="406400"/>
                    </a:cubicBezTo>
                    <a:cubicBezTo>
                      <a:pt x="812800" y="181951"/>
                      <a:pt x="630849" y="0"/>
                      <a:pt x="406400" y="0"/>
                    </a:cubicBezTo>
                    <a:close/>
                  </a:path>
                </a:pathLst>
              </a:custGeom>
              <a:solidFill>
                <a:srgbClr val="E6721F"/>
              </a:solidFill>
            </p:spPr>
            <p:txBody>
              <a:bodyPr/>
              <a:lstStyle/>
              <a:p>
                <a:endParaRPr lang="en-GB"/>
              </a:p>
            </p:txBody>
          </p:sp>
          <p:sp>
            <p:nvSpPr>
              <p:cNvPr id="40" name="TextBox 15">
                <a:extLst>
                  <a:ext uri="{FF2B5EF4-FFF2-40B4-BE49-F238E27FC236}">
                    <a16:creationId xmlns:a16="http://schemas.microsoft.com/office/drawing/2014/main" id="{4FDD08E0-A9AB-FD6B-8DDA-95DC5BA8D2A2}"/>
                  </a:ext>
                </a:extLst>
              </p:cNvPr>
              <p:cNvSpPr txBox="1"/>
              <p:nvPr/>
            </p:nvSpPr>
            <p:spPr>
              <a:xfrm>
                <a:off x="76200" y="47625"/>
                <a:ext cx="660400" cy="688975"/>
              </a:xfrm>
              <a:prstGeom prst="rect">
                <a:avLst/>
              </a:prstGeom>
            </p:spPr>
            <p:txBody>
              <a:bodyPr lIns="50800" tIns="50800" rIns="50800" bIns="50800" rtlCol="0" anchor="ctr"/>
              <a:lstStyle/>
              <a:p>
                <a:pPr algn="ctr">
                  <a:lnSpc>
                    <a:spcPts val="1960"/>
                  </a:lnSpc>
                </a:pPr>
                <a:endParaRPr/>
              </a:p>
            </p:txBody>
          </p:sp>
        </p:grpSp>
      </p:grpSp>
      <p:grpSp>
        <p:nvGrpSpPr>
          <p:cNvPr id="43" name="Group 7">
            <a:extLst>
              <a:ext uri="{FF2B5EF4-FFF2-40B4-BE49-F238E27FC236}">
                <a16:creationId xmlns:a16="http://schemas.microsoft.com/office/drawing/2014/main" id="{AA18DD58-D363-1D59-08E6-84FF98201ECE}"/>
              </a:ext>
            </a:extLst>
          </p:cNvPr>
          <p:cNvGrpSpPr/>
          <p:nvPr/>
        </p:nvGrpSpPr>
        <p:grpSpPr>
          <a:xfrm>
            <a:off x="3055475" y="2509148"/>
            <a:ext cx="146062" cy="149950"/>
            <a:chOff x="0" y="0"/>
            <a:chExt cx="3741232" cy="3821539"/>
          </a:xfrm>
        </p:grpSpPr>
        <p:sp>
          <p:nvSpPr>
            <p:cNvPr id="44" name="Freeform 8">
              <a:extLst>
                <a:ext uri="{FF2B5EF4-FFF2-40B4-BE49-F238E27FC236}">
                  <a16:creationId xmlns:a16="http://schemas.microsoft.com/office/drawing/2014/main" id="{81C841DA-7CDB-1D4C-199C-4C8C37D0C877}"/>
                </a:ext>
              </a:extLst>
            </p:cNvPr>
            <p:cNvSpPr/>
            <p:nvPr/>
          </p:nvSpPr>
          <p:spPr>
            <a:xfrm>
              <a:off x="608333" y="853829"/>
              <a:ext cx="3132899" cy="2967710"/>
            </a:xfrm>
            <a:custGeom>
              <a:avLst/>
              <a:gdLst/>
              <a:ahLst/>
              <a:cxnLst/>
              <a:rect l="l" t="t" r="r" b="b"/>
              <a:pathLst>
                <a:path w="3132899" h="2967710">
                  <a:moveTo>
                    <a:pt x="0" y="0"/>
                  </a:moveTo>
                  <a:lnTo>
                    <a:pt x="3132899" y="0"/>
                  </a:lnTo>
                  <a:lnTo>
                    <a:pt x="3132899" y="2967710"/>
                  </a:lnTo>
                  <a:lnTo>
                    <a:pt x="0" y="2967710"/>
                  </a:lnTo>
                  <a:lnTo>
                    <a:pt x="0" y="0"/>
                  </a:lnTo>
                  <a:close/>
                </a:path>
              </a:pathLst>
            </a:custGeom>
            <a:blipFill>
              <a:blip r:embed="rId7">
                <a:extLst>
                  <a:ext uri="{96DAC541-7B7A-43D3-8B79-37D633B846F1}">
                    <asvg:svgBlip xmlns:asvg="http://schemas.microsoft.com/office/drawing/2016/SVG/main" r:embed="rId8"/>
                  </a:ext>
                </a:extLst>
              </a:blip>
              <a:stretch>
                <a:fillRect/>
              </a:stretch>
            </a:blipFill>
          </p:spPr>
          <p:txBody>
            <a:bodyPr/>
            <a:lstStyle/>
            <a:p>
              <a:endParaRPr lang="en-GB"/>
            </a:p>
          </p:txBody>
        </p:sp>
        <p:sp>
          <p:nvSpPr>
            <p:cNvPr id="45" name="Freeform 9">
              <a:extLst>
                <a:ext uri="{FF2B5EF4-FFF2-40B4-BE49-F238E27FC236}">
                  <a16:creationId xmlns:a16="http://schemas.microsoft.com/office/drawing/2014/main" id="{1A1F44FF-5C08-391F-BEC4-42A2D062B17B}"/>
                </a:ext>
              </a:extLst>
            </p:cNvPr>
            <p:cNvSpPr/>
            <p:nvPr/>
          </p:nvSpPr>
          <p:spPr>
            <a:xfrm rot="10078272">
              <a:off x="621769" y="184916"/>
              <a:ext cx="1971350" cy="1867406"/>
            </a:xfrm>
            <a:custGeom>
              <a:avLst/>
              <a:gdLst/>
              <a:ahLst/>
              <a:cxnLst/>
              <a:rect l="l" t="t" r="r" b="b"/>
              <a:pathLst>
                <a:path w="1971350" h="1867406">
                  <a:moveTo>
                    <a:pt x="0" y="0"/>
                  </a:moveTo>
                  <a:lnTo>
                    <a:pt x="1971350" y="0"/>
                  </a:lnTo>
                  <a:lnTo>
                    <a:pt x="1971350" y="1867406"/>
                  </a:lnTo>
                  <a:lnTo>
                    <a:pt x="0" y="1867406"/>
                  </a:lnTo>
                  <a:lnTo>
                    <a:pt x="0" y="0"/>
                  </a:lnTo>
                  <a:close/>
                </a:path>
              </a:pathLst>
            </a:custGeom>
            <a:blipFill>
              <a:blip r:embed="rId9">
                <a:extLst>
                  <a:ext uri="{96DAC541-7B7A-43D3-8B79-37D633B846F1}">
                    <asvg:svgBlip xmlns:asvg="http://schemas.microsoft.com/office/drawing/2016/SVG/main" r:embed="rId10"/>
                  </a:ext>
                </a:extLst>
              </a:blip>
              <a:stretch>
                <a:fillRect/>
              </a:stretch>
            </a:blipFill>
          </p:spPr>
          <p:txBody>
            <a:bodyPr/>
            <a:lstStyle/>
            <a:p>
              <a:endParaRPr lang="en-GB"/>
            </a:p>
          </p:txBody>
        </p:sp>
        <p:grpSp>
          <p:nvGrpSpPr>
            <p:cNvPr id="46" name="Group 10">
              <a:extLst>
                <a:ext uri="{FF2B5EF4-FFF2-40B4-BE49-F238E27FC236}">
                  <a16:creationId xmlns:a16="http://schemas.microsoft.com/office/drawing/2014/main" id="{92A530D6-5910-DE44-ED7D-54C9141BF9E7}"/>
                </a:ext>
              </a:extLst>
            </p:cNvPr>
            <p:cNvGrpSpPr/>
            <p:nvPr/>
          </p:nvGrpSpPr>
          <p:grpSpPr>
            <a:xfrm>
              <a:off x="0" y="1810741"/>
              <a:ext cx="852996" cy="852996"/>
              <a:chOff x="0" y="0"/>
              <a:chExt cx="812800" cy="812800"/>
            </a:xfrm>
          </p:grpSpPr>
          <p:sp>
            <p:nvSpPr>
              <p:cNvPr id="51" name="Freeform 11">
                <a:extLst>
                  <a:ext uri="{FF2B5EF4-FFF2-40B4-BE49-F238E27FC236}">
                    <a16:creationId xmlns:a16="http://schemas.microsoft.com/office/drawing/2014/main" id="{B2EB9A86-648D-AB9F-A03E-5B487E480E93}"/>
                  </a:ext>
                </a:extLst>
              </p:cNvPr>
              <p:cNvSpPr/>
              <p:nvPr/>
            </p:nvSpPr>
            <p:spPr>
              <a:xfrm>
                <a:off x="0" y="0"/>
                <a:ext cx="812800" cy="812800"/>
              </a:xfrm>
              <a:custGeom>
                <a:avLst/>
                <a:gdLst/>
                <a:ahLst/>
                <a:cxnLst/>
                <a:rect l="l" t="t" r="r" b="b"/>
                <a:pathLst>
                  <a:path w="812800" h="812800">
                    <a:moveTo>
                      <a:pt x="406400" y="0"/>
                    </a:moveTo>
                    <a:cubicBezTo>
                      <a:pt x="181951" y="0"/>
                      <a:pt x="0" y="181951"/>
                      <a:pt x="0" y="406400"/>
                    </a:cubicBezTo>
                    <a:cubicBezTo>
                      <a:pt x="0" y="630849"/>
                      <a:pt x="181951" y="812800"/>
                      <a:pt x="406400" y="812800"/>
                    </a:cubicBezTo>
                    <a:cubicBezTo>
                      <a:pt x="630849" y="812800"/>
                      <a:pt x="812800" y="630849"/>
                      <a:pt x="812800" y="406400"/>
                    </a:cubicBezTo>
                    <a:cubicBezTo>
                      <a:pt x="812800" y="181951"/>
                      <a:pt x="630849" y="0"/>
                      <a:pt x="406400" y="0"/>
                    </a:cubicBezTo>
                    <a:close/>
                  </a:path>
                </a:pathLst>
              </a:custGeom>
              <a:solidFill>
                <a:srgbClr val="744A03"/>
              </a:solidFill>
            </p:spPr>
            <p:txBody>
              <a:bodyPr/>
              <a:lstStyle/>
              <a:p>
                <a:endParaRPr lang="en-GB"/>
              </a:p>
            </p:txBody>
          </p:sp>
          <p:sp>
            <p:nvSpPr>
              <p:cNvPr id="52" name="TextBox 12">
                <a:extLst>
                  <a:ext uri="{FF2B5EF4-FFF2-40B4-BE49-F238E27FC236}">
                    <a16:creationId xmlns:a16="http://schemas.microsoft.com/office/drawing/2014/main" id="{3394CD02-6698-1A0A-4E44-14D0AA6B5DE4}"/>
                  </a:ext>
                </a:extLst>
              </p:cNvPr>
              <p:cNvSpPr txBox="1"/>
              <p:nvPr/>
            </p:nvSpPr>
            <p:spPr>
              <a:xfrm>
                <a:off x="76200" y="47625"/>
                <a:ext cx="660400" cy="688975"/>
              </a:xfrm>
              <a:prstGeom prst="rect">
                <a:avLst/>
              </a:prstGeom>
            </p:spPr>
            <p:txBody>
              <a:bodyPr lIns="50800" tIns="50800" rIns="50800" bIns="50800" rtlCol="0" anchor="ctr"/>
              <a:lstStyle/>
              <a:p>
                <a:pPr algn="ctr">
                  <a:lnSpc>
                    <a:spcPts val="1960"/>
                  </a:lnSpc>
                </a:pPr>
                <a:endParaRPr/>
              </a:p>
            </p:txBody>
          </p:sp>
        </p:grpSp>
        <p:grpSp>
          <p:nvGrpSpPr>
            <p:cNvPr id="47" name="Group 13">
              <a:extLst>
                <a:ext uri="{FF2B5EF4-FFF2-40B4-BE49-F238E27FC236}">
                  <a16:creationId xmlns:a16="http://schemas.microsoft.com/office/drawing/2014/main" id="{A0DEEA81-F2BF-95CF-68BD-317D3334286F}"/>
                </a:ext>
              </a:extLst>
            </p:cNvPr>
            <p:cNvGrpSpPr/>
            <p:nvPr/>
          </p:nvGrpSpPr>
          <p:grpSpPr>
            <a:xfrm>
              <a:off x="2570638" y="270521"/>
              <a:ext cx="583309" cy="583309"/>
              <a:chOff x="0" y="0"/>
              <a:chExt cx="812800" cy="812800"/>
            </a:xfrm>
          </p:grpSpPr>
          <p:sp>
            <p:nvSpPr>
              <p:cNvPr id="48" name="Freeform 14">
                <a:extLst>
                  <a:ext uri="{FF2B5EF4-FFF2-40B4-BE49-F238E27FC236}">
                    <a16:creationId xmlns:a16="http://schemas.microsoft.com/office/drawing/2014/main" id="{67CBFDCA-E179-8542-005A-A48C00895C04}"/>
                  </a:ext>
                </a:extLst>
              </p:cNvPr>
              <p:cNvSpPr/>
              <p:nvPr/>
            </p:nvSpPr>
            <p:spPr>
              <a:xfrm>
                <a:off x="0" y="0"/>
                <a:ext cx="812800" cy="812800"/>
              </a:xfrm>
              <a:custGeom>
                <a:avLst/>
                <a:gdLst/>
                <a:ahLst/>
                <a:cxnLst/>
                <a:rect l="l" t="t" r="r" b="b"/>
                <a:pathLst>
                  <a:path w="812800" h="812800">
                    <a:moveTo>
                      <a:pt x="406400" y="0"/>
                    </a:moveTo>
                    <a:cubicBezTo>
                      <a:pt x="181951" y="0"/>
                      <a:pt x="0" y="181951"/>
                      <a:pt x="0" y="406400"/>
                    </a:cubicBezTo>
                    <a:cubicBezTo>
                      <a:pt x="0" y="630849"/>
                      <a:pt x="181951" y="812800"/>
                      <a:pt x="406400" y="812800"/>
                    </a:cubicBezTo>
                    <a:cubicBezTo>
                      <a:pt x="630849" y="812800"/>
                      <a:pt x="812800" y="630849"/>
                      <a:pt x="812800" y="406400"/>
                    </a:cubicBezTo>
                    <a:cubicBezTo>
                      <a:pt x="812800" y="181951"/>
                      <a:pt x="630849" y="0"/>
                      <a:pt x="406400" y="0"/>
                    </a:cubicBezTo>
                    <a:close/>
                  </a:path>
                </a:pathLst>
              </a:custGeom>
              <a:solidFill>
                <a:srgbClr val="E6721F"/>
              </a:solidFill>
            </p:spPr>
            <p:txBody>
              <a:bodyPr/>
              <a:lstStyle/>
              <a:p>
                <a:endParaRPr lang="en-GB"/>
              </a:p>
            </p:txBody>
          </p:sp>
          <p:sp>
            <p:nvSpPr>
              <p:cNvPr id="49" name="TextBox 15">
                <a:extLst>
                  <a:ext uri="{FF2B5EF4-FFF2-40B4-BE49-F238E27FC236}">
                    <a16:creationId xmlns:a16="http://schemas.microsoft.com/office/drawing/2014/main" id="{D4B56E6C-75B2-6865-20C9-F649C96851AE}"/>
                  </a:ext>
                </a:extLst>
              </p:cNvPr>
              <p:cNvSpPr txBox="1"/>
              <p:nvPr/>
            </p:nvSpPr>
            <p:spPr>
              <a:xfrm>
                <a:off x="76200" y="47625"/>
                <a:ext cx="660400" cy="688975"/>
              </a:xfrm>
              <a:prstGeom prst="rect">
                <a:avLst/>
              </a:prstGeom>
            </p:spPr>
            <p:txBody>
              <a:bodyPr lIns="50800" tIns="50800" rIns="50800" bIns="50800" rtlCol="0" anchor="ctr"/>
              <a:lstStyle/>
              <a:p>
                <a:pPr algn="ctr">
                  <a:lnSpc>
                    <a:spcPts val="1960"/>
                  </a:lnSpc>
                </a:pPr>
                <a:endParaRPr/>
              </a:p>
            </p:txBody>
          </p:sp>
        </p:grpSp>
      </p:grpSp>
      <p:sp>
        <p:nvSpPr>
          <p:cNvPr id="62" name="Freeform 44">
            <a:extLst>
              <a:ext uri="{FF2B5EF4-FFF2-40B4-BE49-F238E27FC236}">
                <a16:creationId xmlns:a16="http://schemas.microsoft.com/office/drawing/2014/main" id="{9E2A8F62-F7C5-92EE-B1AF-2A59E2387917}"/>
              </a:ext>
            </a:extLst>
          </p:cNvPr>
          <p:cNvSpPr/>
          <p:nvPr/>
        </p:nvSpPr>
        <p:spPr>
          <a:xfrm>
            <a:off x="1622950" y="1454551"/>
            <a:ext cx="148998" cy="118328"/>
          </a:xfrm>
          <a:prstGeom prst="rect">
            <a:avLst/>
          </a:prstGeom>
          <a:blipFill>
            <a:blip r:embed="rId5">
              <a:extLst>
                <a:ext uri="{96DAC541-7B7A-43D3-8B79-37D633B846F1}">
                  <asvg:svgBlip xmlns:asvg="http://schemas.microsoft.com/office/drawing/2016/SVG/main" r:embed="rId6"/>
                </a:ext>
              </a:extLst>
            </a:blip>
            <a:stretch>
              <a:fillRect/>
            </a:stretch>
          </a:blipFill>
        </p:spPr>
        <p:txBody>
          <a:bodyPr/>
          <a:lstStyle/>
          <a:p>
            <a:endParaRPr lang="en-GB"/>
          </a:p>
        </p:txBody>
      </p:sp>
      <p:sp>
        <p:nvSpPr>
          <p:cNvPr id="63" name="Freeform 44">
            <a:extLst>
              <a:ext uri="{FF2B5EF4-FFF2-40B4-BE49-F238E27FC236}">
                <a16:creationId xmlns:a16="http://schemas.microsoft.com/office/drawing/2014/main" id="{F10412DD-D89D-24A9-55F5-A2798895DAD0}"/>
              </a:ext>
            </a:extLst>
          </p:cNvPr>
          <p:cNvSpPr/>
          <p:nvPr/>
        </p:nvSpPr>
        <p:spPr>
          <a:xfrm>
            <a:off x="3194529" y="1488776"/>
            <a:ext cx="148998" cy="118328"/>
          </a:xfrm>
          <a:prstGeom prst="rect">
            <a:avLst/>
          </a:prstGeom>
          <a:blipFill>
            <a:blip r:embed="rId5">
              <a:extLst>
                <a:ext uri="{96DAC541-7B7A-43D3-8B79-37D633B846F1}">
                  <asvg:svgBlip xmlns:asvg="http://schemas.microsoft.com/office/drawing/2016/SVG/main" r:embed="rId6"/>
                </a:ext>
              </a:extLst>
            </a:blip>
            <a:stretch>
              <a:fillRect/>
            </a:stretch>
          </a:blipFill>
        </p:spPr>
        <p:txBody>
          <a:bodyPr/>
          <a:lstStyle/>
          <a:p>
            <a:endParaRPr lang="en-GB"/>
          </a:p>
        </p:txBody>
      </p:sp>
      <p:sp>
        <p:nvSpPr>
          <p:cNvPr id="64" name="Freeform 44">
            <a:extLst>
              <a:ext uri="{FF2B5EF4-FFF2-40B4-BE49-F238E27FC236}">
                <a16:creationId xmlns:a16="http://schemas.microsoft.com/office/drawing/2014/main" id="{30AD2C74-C1ED-0ECF-3281-49DD1B411599}"/>
              </a:ext>
            </a:extLst>
          </p:cNvPr>
          <p:cNvSpPr/>
          <p:nvPr/>
        </p:nvSpPr>
        <p:spPr>
          <a:xfrm>
            <a:off x="4690829" y="1378242"/>
            <a:ext cx="148998" cy="118328"/>
          </a:xfrm>
          <a:prstGeom prst="rect">
            <a:avLst/>
          </a:prstGeom>
          <a:blipFill>
            <a:blip r:embed="rId5">
              <a:extLst>
                <a:ext uri="{96DAC541-7B7A-43D3-8B79-37D633B846F1}">
                  <asvg:svgBlip xmlns:asvg="http://schemas.microsoft.com/office/drawing/2016/SVG/main" r:embed="rId6"/>
                </a:ext>
              </a:extLst>
            </a:blip>
            <a:stretch>
              <a:fillRect/>
            </a:stretch>
          </a:blipFill>
        </p:spPr>
        <p:txBody>
          <a:bodyPr/>
          <a:lstStyle/>
          <a:p>
            <a:endParaRPr lang="en-GB"/>
          </a:p>
        </p:txBody>
      </p:sp>
      <p:sp>
        <p:nvSpPr>
          <p:cNvPr id="65" name="Freeform 44">
            <a:extLst>
              <a:ext uri="{FF2B5EF4-FFF2-40B4-BE49-F238E27FC236}">
                <a16:creationId xmlns:a16="http://schemas.microsoft.com/office/drawing/2014/main" id="{E2E5B40E-2B6D-D836-2B10-47A4092FE4C6}"/>
              </a:ext>
            </a:extLst>
          </p:cNvPr>
          <p:cNvSpPr/>
          <p:nvPr/>
        </p:nvSpPr>
        <p:spPr>
          <a:xfrm>
            <a:off x="6293413" y="1543226"/>
            <a:ext cx="148998" cy="118328"/>
          </a:xfrm>
          <a:prstGeom prst="rect">
            <a:avLst/>
          </a:prstGeom>
          <a:blipFill>
            <a:blip r:embed="rId5">
              <a:extLst>
                <a:ext uri="{96DAC541-7B7A-43D3-8B79-37D633B846F1}">
                  <asvg:svgBlip xmlns:asvg="http://schemas.microsoft.com/office/drawing/2016/SVG/main" r:embed="rId6"/>
                </a:ext>
              </a:extLst>
            </a:blip>
            <a:stretch>
              <a:fillRect/>
            </a:stretch>
          </a:blipFill>
        </p:spPr>
        <p:txBody>
          <a:bodyPr/>
          <a:lstStyle/>
          <a:p>
            <a:endParaRPr lang="en-GB"/>
          </a:p>
        </p:txBody>
      </p:sp>
      <p:sp>
        <p:nvSpPr>
          <p:cNvPr id="66" name="Freeform 44">
            <a:extLst>
              <a:ext uri="{FF2B5EF4-FFF2-40B4-BE49-F238E27FC236}">
                <a16:creationId xmlns:a16="http://schemas.microsoft.com/office/drawing/2014/main" id="{97BD8EB7-9A07-ED05-968E-F26FE71ECDEA}"/>
              </a:ext>
            </a:extLst>
          </p:cNvPr>
          <p:cNvSpPr/>
          <p:nvPr/>
        </p:nvSpPr>
        <p:spPr>
          <a:xfrm>
            <a:off x="1695766" y="3128884"/>
            <a:ext cx="148998" cy="118328"/>
          </a:xfrm>
          <a:prstGeom prst="rect">
            <a:avLst/>
          </a:prstGeom>
          <a:blipFill>
            <a:blip r:embed="rId5">
              <a:extLst>
                <a:ext uri="{96DAC541-7B7A-43D3-8B79-37D633B846F1}">
                  <asvg:svgBlip xmlns:asvg="http://schemas.microsoft.com/office/drawing/2016/SVG/main" r:embed="rId6"/>
                </a:ext>
              </a:extLst>
            </a:blip>
            <a:stretch>
              <a:fillRect/>
            </a:stretch>
          </a:blipFill>
        </p:spPr>
        <p:txBody>
          <a:bodyPr/>
          <a:lstStyle/>
          <a:p>
            <a:endParaRPr lang="en-GB"/>
          </a:p>
        </p:txBody>
      </p:sp>
      <p:sp>
        <p:nvSpPr>
          <p:cNvPr id="67" name="Freeform 44">
            <a:extLst>
              <a:ext uri="{FF2B5EF4-FFF2-40B4-BE49-F238E27FC236}">
                <a16:creationId xmlns:a16="http://schemas.microsoft.com/office/drawing/2014/main" id="{C7E923E4-1460-C498-7163-7122E6A8AC7B}"/>
              </a:ext>
            </a:extLst>
          </p:cNvPr>
          <p:cNvSpPr/>
          <p:nvPr/>
        </p:nvSpPr>
        <p:spPr>
          <a:xfrm>
            <a:off x="3257574" y="3035450"/>
            <a:ext cx="148998" cy="118328"/>
          </a:xfrm>
          <a:prstGeom prst="rect">
            <a:avLst/>
          </a:prstGeom>
          <a:blipFill>
            <a:blip r:embed="rId5">
              <a:extLst>
                <a:ext uri="{96DAC541-7B7A-43D3-8B79-37D633B846F1}">
                  <asvg:svgBlip xmlns:asvg="http://schemas.microsoft.com/office/drawing/2016/SVG/main" r:embed="rId6"/>
                </a:ext>
              </a:extLst>
            </a:blip>
            <a:stretch>
              <a:fillRect/>
            </a:stretch>
          </a:blipFill>
        </p:spPr>
        <p:txBody>
          <a:bodyPr/>
          <a:lstStyle/>
          <a:p>
            <a:endParaRPr lang="en-GB"/>
          </a:p>
        </p:txBody>
      </p:sp>
      <p:sp>
        <p:nvSpPr>
          <p:cNvPr id="68" name="Freeform 44">
            <a:extLst>
              <a:ext uri="{FF2B5EF4-FFF2-40B4-BE49-F238E27FC236}">
                <a16:creationId xmlns:a16="http://schemas.microsoft.com/office/drawing/2014/main" id="{4AA228A1-86F2-8820-F60D-15717E1B1ABC}"/>
              </a:ext>
            </a:extLst>
          </p:cNvPr>
          <p:cNvSpPr/>
          <p:nvPr/>
        </p:nvSpPr>
        <p:spPr>
          <a:xfrm>
            <a:off x="4751350" y="3091035"/>
            <a:ext cx="148998" cy="118328"/>
          </a:xfrm>
          <a:prstGeom prst="rect">
            <a:avLst/>
          </a:prstGeom>
          <a:blipFill>
            <a:blip r:embed="rId5">
              <a:extLst>
                <a:ext uri="{96DAC541-7B7A-43D3-8B79-37D633B846F1}">
                  <asvg:svgBlip xmlns:asvg="http://schemas.microsoft.com/office/drawing/2016/SVG/main" r:embed="rId6"/>
                </a:ext>
              </a:extLst>
            </a:blip>
            <a:stretch>
              <a:fillRect/>
            </a:stretch>
          </a:blipFill>
        </p:spPr>
        <p:txBody>
          <a:bodyPr/>
          <a:lstStyle/>
          <a:p>
            <a:endParaRPr lang="en-GB"/>
          </a:p>
        </p:txBody>
      </p:sp>
      <p:sp>
        <p:nvSpPr>
          <p:cNvPr id="69" name="Freeform 44">
            <a:extLst>
              <a:ext uri="{FF2B5EF4-FFF2-40B4-BE49-F238E27FC236}">
                <a16:creationId xmlns:a16="http://schemas.microsoft.com/office/drawing/2014/main" id="{39926840-38DF-B062-7D3E-146A7980A242}"/>
              </a:ext>
            </a:extLst>
          </p:cNvPr>
          <p:cNvSpPr/>
          <p:nvPr/>
        </p:nvSpPr>
        <p:spPr>
          <a:xfrm>
            <a:off x="7929775" y="4927362"/>
            <a:ext cx="148998" cy="118328"/>
          </a:xfrm>
          <a:prstGeom prst="rect">
            <a:avLst/>
          </a:prstGeom>
          <a:blipFill>
            <a:blip r:embed="rId5">
              <a:extLst>
                <a:ext uri="{96DAC541-7B7A-43D3-8B79-37D633B846F1}">
                  <asvg:svgBlip xmlns:asvg="http://schemas.microsoft.com/office/drawing/2016/SVG/main" r:embed="rId6"/>
                </a:ext>
              </a:extLst>
            </a:blip>
            <a:stretch>
              <a:fillRect/>
            </a:stretch>
          </a:blipFill>
        </p:spPr>
        <p:txBody>
          <a:bodyPr/>
          <a:lstStyle/>
          <a:p>
            <a:endParaRPr lang="en-GB"/>
          </a:p>
        </p:txBody>
      </p:sp>
      <p:sp>
        <p:nvSpPr>
          <p:cNvPr id="71" name="Freeform 44">
            <a:extLst>
              <a:ext uri="{FF2B5EF4-FFF2-40B4-BE49-F238E27FC236}">
                <a16:creationId xmlns:a16="http://schemas.microsoft.com/office/drawing/2014/main" id="{04134602-137F-1A01-FB30-5615371C88B3}"/>
              </a:ext>
            </a:extLst>
          </p:cNvPr>
          <p:cNvSpPr/>
          <p:nvPr/>
        </p:nvSpPr>
        <p:spPr>
          <a:xfrm>
            <a:off x="4627411" y="4726098"/>
            <a:ext cx="148998" cy="118328"/>
          </a:xfrm>
          <a:prstGeom prst="rect">
            <a:avLst/>
          </a:prstGeom>
          <a:blipFill>
            <a:blip r:embed="rId5">
              <a:extLst>
                <a:ext uri="{96DAC541-7B7A-43D3-8B79-37D633B846F1}">
                  <asvg:svgBlip xmlns:asvg="http://schemas.microsoft.com/office/drawing/2016/SVG/main" r:embed="rId6"/>
                </a:ext>
              </a:extLst>
            </a:blip>
            <a:stretch>
              <a:fillRect/>
            </a:stretch>
          </a:blipFill>
        </p:spPr>
        <p:txBody>
          <a:bodyPr/>
          <a:lstStyle/>
          <a:p>
            <a:endParaRPr lang="en-GB"/>
          </a:p>
        </p:txBody>
      </p:sp>
      <p:sp>
        <p:nvSpPr>
          <p:cNvPr id="2" name="Freeform 23">
            <a:extLst>
              <a:ext uri="{FF2B5EF4-FFF2-40B4-BE49-F238E27FC236}">
                <a16:creationId xmlns:a16="http://schemas.microsoft.com/office/drawing/2014/main" id="{E8F62CF4-96CF-09E3-7DF7-BCA08DB4BBE5}"/>
              </a:ext>
            </a:extLst>
          </p:cNvPr>
          <p:cNvSpPr/>
          <p:nvPr/>
        </p:nvSpPr>
        <p:spPr>
          <a:xfrm flipH="1">
            <a:off x="8671559" y="3917051"/>
            <a:ext cx="116704" cy="153967"/>
          </a:xfrm>
          <a:custGeom>
            <a:avLst/>
            <a:gdLst/>
            <a:ahLst/>
            <a:cxnLst/>
            <a:rect l="l" t="t" r="r" b="b"/>
            <a:pathLst>
              <a:path w="424791" h="647188">
                <a:moveTo>
                  <a:pt x="424791" y="0"/>
                </a:moveTo>
                <a:lnTo>
                  <a:pt x="0" y="0"/>
                </a:lnTo>
                <a:lnTo>
                  <a:pt x="0" y="647189"/>
                </a:lnTo>
                <a:lnTo>
                  <a:pt x="424791" y="647189"/>
                </a:lnTo>
                <a:lnTo>
                  <a:pt x="424791" y="0"/>
                </a:lnTo>
                <a:close/>
              </a:path>
            </a:pathLst>
          </a:custGeom>
          <a:blipFill>
            <a:blip r:embed="rId3">
              <a:extLst>
                <a:ext uri="{96DAC541-7B7A-43D3-8B79-37D633B846F1}">
                  <asvg:svgBlip xmlns:asvg="http://schemas.microsoft.com/office/drawing/2016/SVG/main" r:embed="rId4"/>
                </a:ext>
              </a:extLst>
            </a:blip>
            <a:stretch>
              <a:fillRect/>
            </a:stretch>
          </a:blipFill>
        </p:spPr>
        <p:txBody>
          <a:bodyPr/>
          <a:lstStyle/>
          <a:p>
            <a:endParaRPr lang="en-GB"/>
          </a:p>
        </p:txBody>
      </p:sp>
      <p:sp>
        <p:nvSpPr>
          <p:cNvPr id="3" name="Freeform 44">
            <a:extLst>
              <a:ext uri="{FF2B5EF4-FFF2-40B4-BE49-F238E27FC236}">
                <a16:creationId xmlns:a16="http://schemas.microsoft.com/office/drawing/2014/main" id="{FD36822F-86F8-E365-0C98-7A90979047A1}"/>
              </a:ext>
            </a:extLst>
          </p:cNvPr>
          <p:cNvSpPr/>
          <p:nvPr/>
        </p:nvSpPr>
        <p:spPr>
          <a:xfrm>
            <a:off x="1708138" y="4390311"/>
            <a:ext cx="148998" cy="118328"/>
          </a:xfrm>
          <a:prstGeom prst="rect">
            <a:avLst/>
          </a:prstGeom>
          <a:blipFill>
            <a:blip r:embed="rId5">
              <a:extLst>
                <a:ext uri="{96DAC541-7B7A-43D3-8B79-37D633B846F1}">
                  <asvg:svgBlip xmlns:asvg="http://schemas.microsoft.com/office/drawing/2016/SVG/main" r:embed="rId6"/>
                </a:ext>
              </a:extLst>
            </a:blip>
            <a:stretch>
              <a:fillRect/>
            </a:stretch>
          </a:blipFill>
        </p:spPr>
        <p:txBody>
          <a:bodyPr/>
          <a:lstStyle/>
          <a:p>
            <a:endParaRPr lang="en-GB"/>
          </a:p>
        </p:txBody>
      </p:sp>
      <p:sp>
        <p:nvSpPr>
          <p:cNvPr id="4" name="Freeform 44">
            <a:extLst>
              <a:ext uri="{FF2B5EF4-FFF2-40B4-BE49-F238E27FC236}">
                <a16:creationId xmlns:a16="http://schemas.microsoft.com/office/drawing/2014/main" id="{14302F22-10FD-D030-D12C-D14592E78F52}"/>
              </a:ext>
            </a:extLst>
          </p:cNvPr>
          <p:cNvSpPr/>
          <p:nvPr/>
        </p:nvSpPr>
        <p:spPr>
          <a:xfrm>
            <a:off x="4930828" y="2156813"/>
            <a:ext cx="148998" cy="118328"/>
          </a:xfrm>
          <a:prstGeom prst="rect">
            <a:avLst/>
          </a:prstGeom>
          <a:blipFill>
            <a:blip r:embed="rId5">
              <a:extLst>
                <a:ext uri="{96DAC541-7B7A-43D3-8B79-37D633B846F1}">
                  <asvg:svgBlip xmlns:asvg="http://schemas.microsoft.com/office/drawing/2016/SVG/main" r:embed="rId6"/>
                </a:ext>
              </a:extLst>
            </a:blip>
            <a:stretch>
              <a:fillRect/>
            </a:stretch>
          </a:blipFill>
        </p:spPr>
        <p:txBody>
          <a:bodyPr/>
          <a:lstStyle/>
          <a:p>
            <a:endParaRPr lang="en-GB"/>
          </a:p>
        </p:txBody>
      </p:sp>
      <p:sp>
        <p:nvSpPr>
          <p:cNvPr id="5" name="Freeform 44">
            <a:extLst>
              <a:ext uri="{FF2B5EF4-FFF2-40B4-BE49-F238E27FC236}">
                <a16:creationId xmlns:a16="http://schemas.microsoft.com/office/drawing/2014/main" id="{599C67E7-3C6C-889C-D2B6-D65D10F3F8D9}"/>
              </a:ext>
            </a:extLst>
          </p:cNvPr>
          <p:cNvSpPr/>
          <p:nvPr/>
        </p:nvSpPr>
        <p:spPr>
          <a:xfrm>
            <a:off x="6428918" y="2163170"/>
            <a:ext cx="148998" cy="118328"/>
          </a:xfrm>
          <a:prstGeom prst="rect">
            <a:avLst/>
          </a:prstGeom>
          <a:blipFill>
            <a:blip r:embed="rId5">
              <a:extLst>
                <a:ext uri="{96DAC541-7B7A-43D3-8B79-37D633B846F1}">
                  <asvg:svgBlip xmlns:asvg="http://schemas.microsoft.com/office/drawing/2016/SVG/main" r:embed="rId6"/>
                </a:ext>
              </a:extLst>
            </a:blip>
            <a:stretch>
              <a:fillRect/>
            </a:stretch>
          </a:blipFill>
        </p:spPr>
        <p:txBody>
          <a:bodyPr/>
          <a:lstStyle/>
          <a:p>
            <a:endParaRPr lang="en-GB"/>
          </a:p>
        </p:txBody>
      </p:sp>
      <p:sp>
        <p:nvSpPr>
          <p:cNvPr id="7" name="Freeform 44">
            <a:extLst>
              <a:ext uri="{FF2B5EF4-FFF2-40B4-BE49-F238E27FC236}">
                <a16:creationId xmlns:a16="http://schemas.microsoft.com/office/drawing/2014/main" id="{EE296D21-6057-AD8F-8707-692C962EF580}"/>
              </a:ext>
            </a:extLst>
          </p:cNvPr>
          <p:cNvSpPr/>
          <p:nvPr/>
        </p:nvSpPr>
        <p:spPr>
          <a:xfrm>
            <a:off x="8042374" y="3923543"/>
            <a:ext cx="148998" cy="118328"/>
          </a:xfrm>
          <a:prstGeom prst="rect">
            <a:avLst/>
          </a:prstGeom>
          <a:blipFill>
            <a:blip r:embed="rId5">
              <a:extLst>
                <a:ext uri="{96DAC541-7B7A-43D3-8B79-37D633B846F1}">
                  <asvg:svgBlip xmlns:asvg="http://schemas.microsoft.com/office/drawing/2016/SVG/main" r:embed="rId6"/>
                </a:ext>
              </a:extLst>
            </a:blip>
            <a:stretch>
              <a:fillRect/>
            </a:stretch>
          </a:blipFill>
        </p:spPr>
        <p:txBody>
          <a:bodyPr/>
          <a:lstStyle/>
          <a:p>
            <a:endParaRPr lang="en-GB"/>
          </a:p>
        </p:txBody>
      </p:sp>
      <p:sp>
        <p:nvSpPr>
          <p:cNvPr id="72" name="Freeform 44">
            <a:extLst>
              <a:ext uri="{FF2B5EF4-FFF2-40B4-BE49-F238E27FC236}">
                <a16:creationId xmlns:a16="http://schemas.microsoft.com/office/drawing/2014/main" id="{7AB83323-04BF-EDE7-4EE2-75140EDB90B5}"/>
              </a:ext>
            </a:extLst>
          </p:cNvPr>
          <p:cNvSpPr/>
          <p:nvPr/>
        </p:nvSpPr>
        <p:spPr>
          <a:xfrm>
            <a:off x="4709529" y="3977025"/>
            <a:ext cx="148998" cy="118328"/>
          </a:xfrm>
          <a:prstGeom prst="rect">
            <a:avLst/>
          </a:prstGeom>
          <a:blipFill>
            <a:blip r:embed="rId5">
              <a:extLst>
                <a:ext uri="{96DAC541-7B7A-43D3-8B79-37D633B846F1}">
                  <asvg:svgBlip xmlns:asvg="http://schemas.microsoft.com/office/drawing/2016/SVG/main" r:embed="rId6"/>
                </a:ext>
              </a:extLst>
            </a:blip>
            <a:stretch>
              <a:fillRect/>
            </a:stretch>
          </a:blipFill>
        </p:spPr>
        <p:txBody>
          <a:bodyPr/>
          <a:lstStyle/>
          <a:p>
            <a:endParaRPr lang="en-GB"/>
          </a:p>
        </p:txBody>
      </p:sp>
      <p:sp>
        <p:nvSpPr>
          <p:cNvPr id="73" name="Freeform 44">
            <a:extLst>
              <a:ext uri="{FF2B5EF4-FFF2-40B4-BE49-F238E27FC236}">
                <a16:creationId xmlns:a16="http://schemas.microsoft.com/office/drawing/2014/main" id="{21F4E93A-6794-AB82-A8D0-AB67B3A3B844}"/>
              </a:ext>
            </a:extLst>
          </p:cNvPr>
          <p:cNvSpPr/>
          <p:nvPr/>
        </p:nvSpPr>
        <p:spPr>
          <a:xfrm>
            <a:off x="4838833" y="5473536"/>
            <a:ext cx="148998" cy="118328"/>
          </a:xfrm>
          <a:prstGeom prst="rect">
            <a:avLst/>
          </a:prstGeom>
          <a:blipFill>
            <a:blip r:embed="rId5">
              <a:extLst>
                <a:ext uri="{96DAC541-7B7A-43D3-8B79-37D633B846F1}">
                  <asvg:svgBlip xmlns:asvg="http://schemas.microsoft.com/office/drawing/2016/SVG/main" r:embed="rId6"/>
                </a:ext>
              </a:extLst>
            </a:blip>
            <a:stretch>
              <a:fillRect/>
            </a:stretch>
          </a:blipFill>
        </p:spPr>
        <p:txBody>
          <a:bodyPr/>
          <a:lstStyle/>
          <a:p>
            <a:endParaRPr lang="en-GB"/>
          </a:p>
        </p:txBody>
      </p:sp>
      <p:sp>
        <p:nvSpPr>
          <p:cNvPr id="74" name="Freeform 44">
            <a:extLst>
              <a:ext uri="{FF2B5EF4-FFF2-40B4-BE49-F238E27FC236}">
                <a16:creationId xmlns:a16="http://schemas.microsoft.com/office/drawing/2014/main" id="{B389ABA7-DB7E-A14C-51B0-3E4607E8DB2C}"/>
              </a:ext>
            </a:extLst>
          </p:cNvPr>
          <p:cNvSpPr/>
          <p:nvPr/>
        </p:nvSpPr>
        <p:spPr>
          <a:xfrm>
            <a:off x="7969952" y="5512698"/>
            <a:ext cx="148998" cy="118328"/>
          </a:xfrm>
          <a:prstGeom prst="rect">
            <a:avLst/>
          </a:prstGeom>
          <a:blipFill>
            <a:blip r:embed="rId5">
              <a:extLst>
                <a:ext uri="{96DAC541-7B7A-43D3-8B79-37D633B846F1}">
                  <asvg:svgBlip xmlns:asvg="http://schemas.microsoft.com/office/drawing/2016/SVG/main" r:embed="rId6"/>
                </a:ext>
              </a:extLst>
            </a:blip>
            <a:stretch>
              <a:fillRect/>
            </a:stretch>
          </a:blipFill>
        </p:spPr>
        <p:txBody>
          <a:bodyPr/>
          <a:lstStyle/>
          <a:p>
            <a:endParaRPr lang="en-GB"/>
          </a:p>
        </p:txBody>
      </p:sp>
      <p:grpSp>
        <p:nvGrpSpPr>
          <p:cNvPr id="75" name="Group 7">
            <a:extLst>
              <a:ext uri="{FF2B5EF4-FFF2-40B4-BE49-F238E27FC236}">
                <a16:creationId xmlns:a16="http://schemas.microsoft.com/office/drawing/2014/main" id="{FCDB1ACD-4D67-382F-DAC6-40690A70839E}"/>
              </a:ext>
            </a:extLst>
          </p:cNvPr>
          <p:cNvGrpSpPr/>
          <p:nvPr/>
        </p:nvGrpSpPr>
        <p:grpSpPr>
          <a:xfrm>
            <a:off x="3066166" y="4297318"/>
            <a:ext cx="146062" cy="149950"/>
            <a:chOff x="0" y="0"/>
            <a:chExt cx="3741232" cy="3821539"/>
          </a:xfrm>
        </p:grpSpPr>
        <p:sp>
          <p:nvSpPr>
            <p:cNvPr id="76" name="Freeform 8">
              <a:extLst>
                <a:ext uri="{FF2B5EF4-FFF2-40B4-BE49-F238E27FC236}">
                  <a16:creationId xmlns:a16="http://schemas.microsoft.com/office/drawing/2014/main" id="{A51D67A0-B1A9-A35E-9A18-09E11ECCBF8D}"/>
                </a:ext>
              </a:extLst>
            </p:cNvPr>
            <p:cNvSpPr/>
            <p:nvPr/>
          </p:nvSpPr>
          <p:spPr>
            <a:xfrm>
              <a:off x="608333" y="853829"/>
              <a:ext cx="3132899" cy="2967710"/>
            </a:xfrm>
            <a:custGeom>
              <a:avLst/>
              <a:gdLst/>
              <a:ahLst/>
              <a:cxnLst/>
              <a:rect l="l" t="t" r="r" b="b"/>
              <a:pathLst>
                <a:path w="3132899" h="2967710">
                  <a:moveTo>
                    <a:pt x="0" y="0"/>
                  </a:moveTo>
                  <a:lnTo>
                    <a:pt x="3132899" y="0"/>
                  </a:lnTo>
                  <a:lnTo>
                    <a:pt x="3132899" y="2967710"/>
                  </a:lnTo>
                  <a:lnTo>
                    <a:pt x="0" y="2967710"/>
                  </a:lnTo>
                  <a:lnTo>
                    <a:pt x="0" y="0"/>
                  </a:lnTo>
                  <a:close/>
                </a:path>
              </a:pathLst>
            </a:custGeom>
            <a:blipFill>
              <a:blip r:embed="rId7">
                <a:extLst>
                  <a:ext uri="{96DAC541-7B7A-43D3-8B79-37D633B846F1}">
                    <asvg:svgBlip xmlns:asvg="http://schemas.microsoft.com/office/drawing/2016/SVG/main" r:embed="rId8"/>
                  </a:ext>
                </a:extLst>
              </a:blip>
              <a:stretch>
                <a:fillRect/>
              </a:stretch>
            </a:blipFill>
          </p:spPr>
          <p:txBody>
            <a:bodyPr/>
            <a:lstStyle/>
            <a:p>
              <a:endParaRPr lang="en-GB"/>
            </a:p>
          </p:txBody>
        </p:sp>
        <p:sp>
          <p:nvSpPr>
            <p:cNvPr id="77" name="Freeform 9">
              <a:extLst>
                <a:ext uri="{FF2B5EF4-FFF2-40B4-BE49-F238E27FC236}">
                  <a16:creationId xmlns:a16="http://schemas.microsoft.com/office/drawing/2014/main" id="{352E9B2C-47A9-543B-D0E1-A0E97558457A}"/>
                </a:ext>
              </a:extLst>
            </p:cNvPr>
            <p:cNvSpPr/>
            <p:nvPr/>
          </p:nvSpPr>
          <p:spPr>
            <a:xfrm rot="10078272">
              <a:off x="621769" y="184916"/>
              <a:ext cx="1971350" cy="1867406"/>
            </a:xfrm>
            <a:custGeom>
              <a:avLst/>
              <a:gdLst/>
              <a:ahLst/>
              <a:cxnLst/>
              <a:rect l="l" t="t" r="r" b="b"/>
              <a:pathLst>
                <a:path w="1971350" h="1867406">
                  <a:moveTo>
                    <a:pt x="0" y="0"/>
                  </a:moveTo>
                  <a:lnTo>
                    <a:pt x="1971350" y="0"/>
                  </a:lnTo>
                  <a:lnTo>
                    <a:pt x="1971350" y="1867406"/>
                  </a:lnTo>
                  <a:lnTo>
                    <a:pt x="0" y="1867406"/>
                  </a:lnTo>
                  <a:lnTo>
                    <a:pt x="0" y="0"/>
                  </a:lnTo>
                  <a:close/>
                </a:path>
              </a:pathLst>
            </a:custGeom>
            <a:blipFill>
              <a:blip r:embed="rId9">
                <a:extLst>
                  <a:ext uri="{96DAC541-7B7A-43D3-8B79-37D633B846F1}">
                    <asvg:svgBlip xmlns:asvg="http://schemas.microsoft.com/office/drawing/2016/SVG/main" r:embed="rId10"/>
                  </a:ext>
                </a:extLst>
              </a:blip>
              <a:stretch>
                <a:fillRect/>
              </a:stretch>
            </a:blipFill>
          </p:spPr>
          <p:txBody>
            <a:bodyPr/>
            <a:lstStyle/>
            <a:p>
              <a:endParaRPr lang="en-GB"/>
            </a:p>
          </p:txBody>
        </p:sp>
        <p:grpSp>
          <p:nvGrpSpPr>
            <p:cNvPr id="86" name="Group 10">
              <a:extLst>
                <a:ext uri="{FF2B5EF4-FFF2-40B4-BE49-F238E27FC236}">
                  <a16:creationId xmlns:a16="http://schemas.microsoft.com/office/drawing/2014/main" id="{D21288C6-5901-F5F1-4C6A-5695B2154403}"/>
                </a:ext>
              </a:extLst>
            </p:cNvPr>
            <p:cNvGrpSpPr/>
            <p:nvPr/>
          </p:nvGrpSpPr>
          <p:grpSpPr>
            <a:xfrm>
              <a:off x="0" y="1810741"/>
              <a:ext cx="852996" cy="852996"/>
              <a:chOff x="0" y="0"/>
              <a:chExt cx="812800" cy="812800"/>
            </a:xfrm>
          </p:grpSpPr>
          <p:sp>
            <p:nvSpPr>
              <p:cNvPr id="91" name="Freeform 11">
                <a:extLst>
                  <a:ext uri="{FF2B5EF4-FFF2-40B4-BE49-F238E27FC236}">
                    <a16:creationId xmlns:a16="http://schemas.microsoft.com/office/drawing/2014/main" id="{086EE76C-B2FC-B1AA-BFBB-96493EDB19B5}"/>
                  </a:ext>
                </a:extLst>
              </p:cNvPr>
              <p:cNvSpPr/>
              <p:nvPr/>
            </p:nvSpPr>
            <p:spPr>
              <a:xfrm>
                <a:off x="0" y="0"/>
                <a:ext cx="812800" cy="812800"/>
              </a:xfrm>
              <a:custGeom>
                <a:avLst/>
                <a:gdLst/>
                <a:ahLst/>
                <a:cxnLst/>
                <a:rect l="l" t="t" r="r" b="b"/>
                <a:pathLst>
                  <a:path w="812800" h="812800">
                    <a:moveTo>
                      <a:pt x="406400" y="0"/>
                    </a:moveTo>
                    <a:cubicBezTo>
                      <a:pt x="181951" y="0"/>
                      <a:pt x="0" y="181951"/>
                      <a:pt x="0" y="406400"/>
                    </a:cubicBezTo>
                    <a:cubicBezTo>
                      <a:pt x="0" y="630849"/>
                      <a:pt x="181951" y="812800"/>
                      <a:pt x="406400" y="812800"/>
                    </a:cubicBezTo>
                    <a:cubicBezTo>
                      <a:pt x="630849" y="812800"/>
                      <a:pt x="812800" y="630849"/>
                      <a:pt x="812800" y="406400"/>
                    </a:cubicBezTo>
                    <a:cubicBezTo>
                      <a:pt x="812800" y="181951"/>
                      <a:pt x="630849" y="0"/>
                      <a:pt x="406400" y="0"/>
                    </a:cubicBezTo>
                    <a:close/>
                  </a:path>
                </a:pathLst>
              </a:custGeom>
              <a:solidFill>
                <a:srgbClr val="744A03"/>
              </a:solidFill>
            </p:spPr>
            <p:txBody>
              <a:bodyPr/>
              <a:lstStyle/>
              <a:p>
                <a:endParaRPr lang="en-GB"/>
              </a:p>
            </p:txBody>
          </p:sp>
          <p:sp>
            <p:nvSpPr>
              <p:cNvPr id="92" name="TextBox 12">
                <a:extLst>
                  <a:ext uri="{FF2B5EF4-FFF2-40B4-BE49-F238E27FC236}">
                    <a16:creationId xmlns:a16="http://schemas.microsoft.com/office/drawing/2014/main" id="{812B1409-E2D6-2FD3-3738-56A52B66A7DC}"/>
                  </a:ext>
                </a:extLst>
              </p:cNvPr>
              <p:cNvSpPr txBox="1"/>
              <p:nvPr/>
            </p:nvSpPr>
            <p:spPr>
              <a:xfrm>
                <a:off x="76200" y="47625"/>
                <a:ext cx="660400" cy="688975"/>
              </a:xfrm>
              <a:prstGeom prst="rect">
                <a:avLst/>
              </a:prstGeom>
            </p:spPr>
            <p:txBody>
              <a:bodyPr lIns="50800" tIns="50800" rIns="50800" bIns="50800" rtlCol="0" anchor="ctr"/>
              <a:lstStyle/>
              <a:p>
                <a:pPr algn="ctr">
                  <a:lnSpc>
                    <a:spcPts val="1960"/>
                  </a:lnSpc>
                </a:pPr>
                <a:endParaRPr/>
              </a:p>
            </p:txBody>
          </p:sp>
        </p:grpSp>
        <p:grpSp>
          <p:nvGrpSpPr>
            <p:cNvPr id="87" name="Group 13">
              <a:extLst>
                <a:ext uri="{FF2B5EF4-FFF2-40B4-BE49-F238E27FC236}">
                  <a16:creationId xmlns:a16="http://schemas.microsoft.com/office/drawing/2014/main" id="{0EDA286E-67CD-0535-D8E1-E9CB74A38C78}"/>
                </a:ext>
              </a:extLst>
            </p:cNvPr>
            <p:cNvGrpSpPr/>
            <p:nvPr/>
          </p:nvGrpSpPr>
          <p:grpSpPr>
            <a:xfrm>
              <a:off x="2570638" y="270521"/>
              <a:ext cx="583309" cy="583309"/>
              <a:chOff x="0" y="0"/>
              <a:chExt cx="812800" cy="812800"/>
            </a:xfrm>
          </p:grpSpPr>
          <p:sp>
            <p:nvSpPr>
              <p:cNvPr id="88" name="Freeform 14">
                <a:extLst>
                  <a:ext uri="{FF2B5EF4-FFF2-40B4-BE49-F238E27FC236}">
                    <a16:creationId xmlns:a16="http://schemas.microsoft.com/office/drawing/2014/main" id="{4F4D9F99-750B-335F-DA64-3FAE3849903D}"/>
                  </a:ext>
                </a:extLst>
              </p:cNvPr>
              <p:cNvSpPr/>
              <p:nvPr/>
            </p:nvSpPr>
            <p:spPr>
              <a:xfrm>
                <a:off x="0" y="0"/>
                <a:ext cx="812800" cy="812800"/>
              </a:xfrm>
              <a:custGeom>
                <a:avLst/>
                <a:gdLst/>
                <a:ahLst/>
                <a:cxnLst/>
                <a:rect l="l" t="t" r="r" b="b"/>
                <a:pathLst>
                  <a:path w="812800" h="812800">
                    <a:moveTo>
                      <a:pt x="406400" y="0"/>
                    </a:moveTo>
                    <a:cubicBezTo>
                      <a:pt x="181951" y="0"/>
                      <a:pt x="0" y="181951"/>
                      <a:pt x="0" y="406400"/>
                    </a:cubicBezTo>
                    <a:cubicBezTo>
                      <a:pt x="0" y="630849"/>
                      <a:pt x="181951" y="812800"/>
                      <a:pt x="406400" y="812800"/>
                    </a:cubicBezTo>
                    <a:cubicBezTo>
                      <a:pt x="630849" y="812800"/>
                      <a:pt x="812800" y="630849"/>
                      <a:pt x="812800" y="406400"/>
                    </a:cubicBezTo>
                    <a:cubicBezTo>
                      <a:pt x="812800" y="181951"/>
                      <a:pt x="630849" y="0"/>
                      <a:pt x="406400" y="0"/>
                    </a:cubicBezTo>
                    <a:close/>
                  </a:path>
                </a:pathLst>
              </a:custGeom>
              <a:solidFill>
                <a:srgbClr val="E6721F"/>
              </a:solidFill>
            </p:spPr>
            <p:txBody>
              <a:bodyPr/>
              <a:lstStyle/>
              <a:p>
                <a:endParaRPr lang="en-GB"/>
              </a:p>
            </p:txBody>
          </p:sp>
          <p:sp>
            <p:nvSpPr>
              <p:cNvPr id="90" name="TextBox 15">
                <a:extLst>
                  <a:ext uri="{FF2B5EF4-FFF2-40B4-BE49-F238E27FC236}">
                    <a16:creationId xmlns:a16="http://schemas.microsoft.com/office/drawing/2014/main" id="{B7E1A5CE-493F-9CF9-4004-595E50688619}"/>
                  </a:ext>
                </a:extLst>
              </p:cNvPr>
              <p:cNvSpPr txBox="1"/>
              <p:nvPr/>
            </p:nvSpPr>
            <p:spPr>
              <a:xfrm>
                <a:off x="76200" y="47625"/>
                <a:ext cx="660400" cy="688975"/>
              </a:xfrm>
              <a:prstGeom prst="rect">
                <a:avLst/>
              </a:prstGeom>
            </p:spPr>
            <p:txBody>
              <a:bodyPr lIns="50800" tIns="50800" rIns="50800" bIns="50800" rtlCol="0" anchor="ctr"/>
              <a:lstStyle/>
              <a:p>
                <a:pPr algn="ctr">
                  <a:lnSpc>
                    <a:spcPts val="1960"/>
                  </a:lnSpc>
                </a:pPr>
                <a:endParaRPr/>
              </a:p>
            </p:txBody>
          </p:sp>
        </p:grpSp>
      </p:grpSp>
      <p:grpSp>
        <p:nvGrpSpPr>
          <p:cNvPr id="93" name="Group 7">
            <a:extLst>
              <a:ext uri="{FF2B5EF4-FFF2-40B4-BE49-F238E27FC236}">
                <a16:creationId xmlns:a16="http://schemas.microsoft.com/office/drawing/2014/main" id="{00A10CAB-E58D-AC5E-8308-FA083451C3E7}"/>
              </a:ext>
            </a:extLst>
          </p:cNvPr>
          <p:cNvGrpSpPr/>
          <p:nvPr/>
        </p:nvGrpSpPr>
        <p:grpSpPr>
          <a:xfrm>
            <a:off x="3186116" y="800669"/>
            <a:ext cx="146062" cy="149950"/>
            <a:chOff x="0" y="0"/>
            <a:chExt cx="3741232" cy="3821539"/>
          </a:xfrm>
        </p:grpSpPr>
        <p:sp>
          <p:nvSpPr>
            <p:cNvPr id="94" name="Freeform 8">
              <a:extLst>
                <a:ext uri="{FF2B5EF4-FFF2-40B4-BE49-F238E27FC236}">
                  <a16:creationId xmlns:a16="http://schemas.microsoft.com/office/drawing/2014/main" id="{F57DD41A-3679-9781-3A14-52AB40C373EE}"/>
                </a:ext>
              </a:extLst>
            </p:cNvPr>
            <p:cNvSpPr/>
            <p:nvPr/>
          </p:nvSpPr>
          <p:spPr>
            <a:xfrm>
              <a:off x="608333" y="853829"/>
              <a:ext cx="3132899" cy="2967710"/>
            </a:xfrm>
            <a:custGeom>
              <a:avLst/>
              <a:gdLst/>
              <a:ahLst/>
              <a:cxnLst/>
              <a:rect l="l" t="t" r="r" b="b"/>
              <a:pathLst>
                <a:path w="3132899" h="2967710">
                  <a:moveTo>
                    <a:pt x="0" y="0"/>
                  </a:moveTo>
                  <a:lnTo>
                    <a:pt x="3132899" y="0"/>
                  </a:lnTo>
                  <a:lnTo>
                    <a:pt x="3132899" y="2967710"/>
                  </a:lnTo>
                  <a:lnTo>
                    <a:pt x="0" y="2967710"/>
                  </a:lnTo>
                  <a:lnTo>
                    <a:pt x="0" y="0"/>
                  </a:lnTo>
                  <a:close/>
                </a:path>
              </a:pathLst>
            </a:custGeom>
            <a:blipFill>
              <a:blip r:embed="rId7">
                <a:extLst>
                  <a:ext uri="{96DAC541-7B7A-43D3-8B79-37D633B846F1}">
                    <asvg:svgBlip xmlns:asvg="http://schemas.microsoft.com/office/drawing/2016/SVG/main" r:embed="rId8"/>
                  </a:ext>
                </a:extLst>
              </a:blip>
              <a:stretch>
                <a:fillRect/>
              </a:stretch>
            </a:blipFill>
          </p:spPr>
          <p:txBody>
            <a:bodyPr/>
            <a:lstStyle/>
            <a:p>
              <a:endParaRPr lang="en-GB"/>
            </a:p>
          </p:txBody>
        </p:sp>
        <p:sp>
          <p:nvSpPr>
            <p:cNvPr id="95" name="Freeform 9">
              <a:extLst>
                <a:ext uri="{FF2B5EF4-FFF2-40B4-BE49-F238E27FC236}">
                  <a16:creationId xmlns:a16="http://schemas.microsoft.com/office/drawing/2014/main" id="{FF2789E6-84C0-51D3-3125-443D779B51E8}"/>
                </a:ext>
              </a:extLst>
            </p:cNvPr>
            <p:cNvSpPr/>
            <p:nvPr/>
          </p:nvSpPr>
          <p:spPr>
            <a:xfrm rot="10078272">
              <a:off x="621769" y="184916"/>
              <a:ext cx="1971350" cy="1867406"/>
            </a:xfrm>
            <a:custGeom>
              <a:avLst/>
              <a:gdLst/>
              <a:ahLst/>
              <a:cxnLst/>
              <a:rect l="l" t="t" r="r" b="b"/>
              <a:pathLst>
                <a:path w="1971350" h="1867406">
                  <a:moveTo>
                    <a:pt x="0" y="0"/>
                  </a:moveTo>
                  <a:lnTo>
                    <a:pt x="1971350" y="0"/>
                  </a:lnTo>
                  <a:lnTo>
                    <a:pt x="1971350" y="1867406"/>
                  </a:lnTo>
                  <a:lnTo>
                    <a:pt x="0" y="1867406"/>
                  </a:lnTo>
                  <a:lnTo>
                    <a:pt x="0" y="0"/>
                  </a:lnTo>
                  <a:close/>
                </a:path>
              </a:pathLst>
            </a:custGeom>
            <a:blipFill>
              <a:blip r:embed="rId9">
                <a:extLst>
                  <a:ext uri="{96DAC541-7B7A-43D3-8B79-37D633B846F1}">
                    <asvg:svgBlip xmlns:asvg="http://schemas.microsoft.com/office/drawing/2016/SVG/main" r:embed="rId10"/>
                  </a:ext>
                </a:extLst>
              </a:blip>
              <a:stretch>
                <a:fillRect/>
              </a:stretch>
            </a:blipFill>
          </p:spPr>
          <p:txBody>
            <a:bodyPr/>
            <a:lstStyle/>
            <a:p>
              <a:endParaRPr lang="en-GB"/>
            </a:p>
          </p:txBody>
        </p:sp>
        <p:grpSp>
          <p:nvGrpSpPr>
            <p:cNvPr id="96" name="Group 10">
              <a:extLst>
                <a:ext uri="{FF2B5EF4-FFF2-40B4-BE49-F238E27FC236}">
                  <a16:creationId xmlns:a16="http://schemas.microsoft.com/office/drawing/2014/main" id="{8610E674-C949-13D7-5DC7-0B474E3EA03A}"/>
                </a:ext>
              </a:extLst>
            </p:cNvPr>
            <p:cNvGrpSpPr/>
            <p:nvPr/>
          </p:nvGrpSpPr>
          <p:grpSpPr>
            <a:xfrm>
              <a:off x="0" y="1810741"/>
              <a:ext cx="852996" cy="852996"/>
              <a:chOff x="0" y="0"/>
              <a:chExt cx="812800" cy="812800"/>
            </a:xfrm>
          </p:grpSpPr>
          <p:sp>
            <p:nvSpPr>
              <p:cNvPr id="100" name="Freeform 11">
                <a:extLst>
                  <a:ext uri="{FF2B5EF4-FFF2-40B4-BE49-F238E27FC236}">
                    <a16:creationId xmlns:a16="http://schemas.microsoft.com/office/drawing/2014/main" id="{70DDBFC8-0BD6-D184-5BD1-03D54FA7795E}"/>
                  </a:ext>
                </a:extLst>
              </p:cNvPr>
              <p:cNvSpPr/>
              <p:nvPr/>
            </p:nvSpPr>
            <p:spPr>
              <a:xfrm>
                <a:off x="0" y="0"/>
                <a:ext cx="812800" cy="812800"/>
              </a:xfrm>
              <a:custGeom>
                <a:avLst/>
                <a:gdLst/>
                <a:ahLst/>
                <a:cxnLst/>
                <a:rect l="l" t="t" r="r" b="b"/>
                <a:pathLst>
                  <a:path w="812800" h="812800">
                    <a:moveTo>
                      <a:pt x="406400" y="0"/>
                    </a:moveTo>
                    <a:cubicBezTo>
                      <a:pt x="181951" y="0"/>
                      <a:pt x="0" y="181951"/>
                      <a:pt x="0" y="406400"/>
                    </a:cubicBezTo>
                    <a:cubicBezTo>
                      <a:pt x="0" y="630849"/>
                      <a:pt x="181951" y="812800"/>
                      <a:pt x="406400" y="812800"/>
                    </a:cubicBezTo>
                    <a:cubicBezTo>
                      <a:pt x="630849" y="812800"/>
                      <a:pt x="812800" y="630849"/>
                      <a:pt x="812800" y="406400"/>
                    </a:cubicBezTo>
                    <a:cubicBezTo>
                      <a:pt x="812800" y="181951"/>
                      <a:pt x="630849" y="0"/>
                      <a:pt x="406400" y="0"/>
                    </a:cubicBezTo>
                    <a:close/>
                  </a:path>
                </a:pathLst>
              </a:custGeom>
              <a:solidFill>
                <a:srgbClr val="744A03"/>
              </a:solidFill>
            </p:spPr>
            <p:txBody>
              <a:bodyPr/>
              <a:lstStyle/>
              <a:p>
                <a:endParaRPr lang="en-GB"/>
              </a:p>
            </p:txBody>
          </p:sp>
          <p:sp>
            <p:nvSpPr>
              <p:cNvPr id="101" name="TextBox 12">
                <a:extLst>
                  <a:ext uri="{FF2B5EF4-FFF2-40B4-BE49-F238E27FC236}">
                    <a16:creationId xmlns:a16="http://schemas.microsoft.com/office/drawing/2014/main" id="{FC6EB86E-3E89-EC42-0018-229EBF8FEF86}"/>
                  </a:ext>
                </a:extLst>
              </p:cNvPr>
              <p:cNvSpPr txBox="1"/>
              <p:nvPr/>
            </p:nvSpPr>
            <p:spPr>
              <a:xfrm>
                <a:off x="76200" y="47625"/>
                <a:ext cx="660400" cy="688975"/>
              </a:xfrm>
              <a:prstGeom prst="rect">
                <a:avLst/>
              </a:prstGeom>
            </p:spPr>
            <p:txBody>
              <a:bodyPr lIns="50800" tIns="50800" rIns="50800" bIns="50800" rtlCol="0" anchor="ctr"/>
              <a:lstStyle/>
              <a:p>
                <a:pPr algn="ctr">
                  <a:lnSpc>
                    <a:spcPts val="1960"/>
                  </a:lnSpc>
                </a:pPr>
                <a:endParaRPr/>
              </a:p>
            </p:txBody>
          </p:sp>
        </p:grpSp>
        <p:grpSp>
          <p:nvGrpSpPr>
            <p:cNvPr id="97" name="Group 13">
              <a:extLst>
                <a:ext uri="{FF2B5EF4-FFF2-40B4-BE49-F238E27FC236}">
                  <a16:creationId xmlns:a16="http://schemas.microsoft.com/office/drawing/2014/main" id="{A2934EE3-6309-2EE0-D67A-D32DCFE80C30}"/>
                </a:ext>
              </a:extLst>
            </p:cNvPr>
            <p:cNvGrpSpPr/>
            <p:nvPr/>
          </p:nvGrpSpPr>
          <p:grpSpPr>
            <a:xfrm>
              <a:off x="2570638" y="270521"/>
              <a:ext cx="583309" cy="583309"/>
              <a:chOff x="0" y="0"/>
              <a:chExt cx="812800" cy="812800"/>
            </a:xfrm>
          </p:grpSpPr>
          <p:sp>
            <p:nvSpPr>
              <p:cNvPr id="98" name="Freeform 14">
                <a:extLst>
                  <a:ext uri="{FF2B5EF4-FFF2-40B4-BE49-F238E27FC236}">
                    <a16:creationId xmlns:a16="http://schemas.microsoft.com/office/drawing/2014/main" id="{D6AF3C16-8BC9-E223-FB92-79338F3F163B}"/>
                  </a:ext>
                </a:extLst>
              </p:cNvPr>
              <p:cNvSpPr/>
              <p:nvPr/>
            </p:nvSpPr>
            <p:spPr>
              <a:xfrm>
                <a:off x="0" y="0"/>
                <a:ext cx="812800" cy="812800"/>
              </a:xfrm>
              <a:custGeom>
                <a:avLst/>
                <a:gdLst/>
                <a:ahLst/>
                <a:cxnLst/>
                <a:rect l="l" t="t" r="r" b="b"/>
                <a:pathLst>
                  <a:path w="812800" h="812800">
                    <a:moveTo>
                      <a:pt x="406400" y="0"/>
                    </a:moveTo>
                    <a:cubicBezTo>
                      <a:pt x="181951" y="0"/>
                      <a:pt x="0" y="181951"/>
                      <a:pt x="0" y="406400"/>
                    </a:cubicBezTo>
                    <a:cubicBezTo>
                      <a:pt x="0" y="630849"/>
                      <a:pt x="181951" y="812800"/>
                      <a:pt x="406400" y="812800"/>
                    </a:cubicBezTo>
                    <a:cubicBezTo>
                      <a:pt x="630849" y="812800"/>
                      <a:pt x="812800" y="630849"/>
                      <a:pt x="812800" y="406400"/>
                    </a:cubicBezTo>
                    <a:cubicBezTo>
                      <a:pt x="812800" y="181951"/>
                      <a:pt x="630849" y="0"/>
                      <a:pt x="406400" y="0"/>
                    </a:cubicBezTo>
                    <a:close/>
                  </a:path>
                </a:pathLst>
              </a:custGeom>
              <a:solidFill>
                <a:srgbClr val="E6721F"/>
              </a:solidFill>
            </p:spPr>
            <p:txBody>
              <a:bodyPr/>
              <a:lstStyle/>
              <a:p>
                <a:endParaRPr lang="en-GB"/>
              </a:p>
            </p:txBody>
          </p:sp>
          <p:sp>
            <p:nvSpPr>
              <p:cNvPr id="99" name="TextBox 15">
                <a:extLst>
                  <a:ext uri="{FF2B5EF4-FFF2-40B4-BE49-F238E27FC236}">
                    <a16:creationId xmlns:a16="http://schemas.microsoft.com/office/drawing/2014/main" id="{1E4BC78C-C0A7-C049-45E1-C138C7E49B07}"/>
                  </a:ext>
                </a:extLst>
              </p:cNvPr>
              <p:cNvSpPr txBox="1"/>
              <p:nvPr/>
            </p:nvSpPr>
            <p:spPr>
              <a:xfrm>
                <a:off x="76200" y="47625"/>
                <a:ext cx="660400" cy="688975"/>
              </a:xfrm>
              <a:prstGeom prst="rect">
                <a:avLst/>
              </a:prstGeom>
            </p:spPr>
            <p:txBody>
              <a:bodyPr lIns="50800" tIns="50800" rIns="50800" bIns="50800" rtlCol="0" anchor="ctr"/>
              <a:lstStyle/>
              <a:p>
                <a:pPr algn="ctr">
                  <a:lnSpc>
                    <a:spcPts val="1960"/>
                  </a:lnSpc>
                </a:pPr>
                <a:endParaRPr/>
              </a:p>
            </p:txBody>
          </p:sp>
        </p:grpSp>
      </p:grpSp>
      <p:pic>
        <p:nvPicPr>
          <p:cNvPr id="53" name="Picture 52" descr="A picture containing shape&#10;&#10;Description automatically generated">
            <a:extLst>
              <a:ext uri="{FF2B5EF4-FFF2-40B4-BE49-F238E27FC236}">
                <a16:creationId xmlns:a16="http://schemas.microsoft.com/office/drawing/2014/main" id="{B9E8C753-352C-D03C-B550-AE4B317FCD9E}"/>
              </a:ext>
            </a:extLst>
          </p:cNvPr>
          <p:cNvPicPr>
            <a:picLocks noChangeAspect="1"/>
          </p:cNvPicPr>
          <p:nvPr/>
        </p:nvPicPr>
        <p:blipFill>
          <a:blip r:embed="rId11" cstate="print">
            <a:extLst>
              <a:ext uri="{28A0092B-C50C-407E-A947-70E740481C1C}">
                <a14:useLocalDpi xmlns:a14="http://schemas.microsoft.com/office/drawing/2010/main" val="0"/>
              </a:ext>
            </a:extLst>
          </a:blip>
          <a:stretch>
            <a:fillRect/>
          </a:stretch>
        </p:blipFill>
        <p:spPr>
          <a:xfrm rot="20679192">
            <a:off x="9298564" y="4672899"/>
            <a:ext cx="321362" cy="277934"/>
          </a:xfrm>
          <a:prstGeom prst="rect">
            <a:avLst/>
          </a:prstGeom>
        </p:spPr>
      </p:pic>
      <p:sp>
        <p:nvSpPr>
          <p:cNvPr id="54" name="TextBox 53">
            <a:extLst>
              <a:ext uri="{FF2B5EF4-FFF2-40B4-BE49-F238E27FC236}">
                <a16:creationId xmlns:a16="http://schemas.microsoft.com/office/drawing/2014/main" id="{2E02B9CB-4621-C482-1F33-75472E49066E}"/>
              </a:ext>
            </a:extLst>
          </p:cNvPr>
          <p:cNvSpPr txBox="1"/>
          <p:nvPr/>
        </p:nvSpPr>
        <p:spPr>
          <a:xfrm>
            <a:off x="9185631" y="5069548"/>
            <a:ext cx="596695" cy="338554"/>
          </a:xfrm>
          <a:prstGeom prst="rect">
            <a:avLst/>
          </a:prstGeom>
          <a:noFill/>
        </p:spPr>
        <p:txBody>
          <a:bodyPr wrap="square" rtlCol="0">
            <a:spAutoFit/>
          </a:bodyPr>
          <a:lstStyle/>
          <a:p>
            <a:pPr algn="ctr"/>
            <a:r>
              <a:rPr lang="en-GB" sz="800">
                <a:latin typeface="Century Gothic" panose="020B0502020202020204" pitchFamily="34" charset="0"/>
              </a:rPr>
              <a:t>Chef’s Special</a:t>
            </a:r>
            <a:endParaRPr lang="en-GB" sz="800" b="1">
              <a:latin typeface="Century Gothic" panose="020B0502020202020204" pitchFamily="34" charset="0"/>
            </a:endParaRPr>
          </a:p>
        </p:txBody>
      </p:sp>
      <p:sp>
        <p:nvSpPr>
          <p:cNvPr id="56" name="TextBox 55">
            <a:extLst>
              <a:ext uri="{FF2B5EF4-FFF2-40B4-BE49-F238E27FC236}">
                <a16:creationId xmlns:a16="http://schemas.microsoft.com/office/drawing/2014/main" id="{ACC58795-E639-1A68-199F-AC2E7700ABD0}"/>
              </a:ext>
            </a:extLst>
          </p:cNvPr>
          <p:cNvSpPr txBox="1"/>
          <p:nvPr/>
        </p:nvSpPr>
        <p:spPr>
          <a:xfrm>
            <a:off x="176212" y="6061594"/>
            <a:ext cx="9553575" cy="992579"/>
          </a:xfrm>
          <a:prstGeom prst="rect">
            <a:avLst/>
          </a:prstGeom>
          <a:noFill/>
        </p:spPr>
        <p:txBody>
          <a:bodyPr wrap="square" rtlCol="0">
            <a:spAutoFit/>
          </a:bodyPr>
          <a:lstStyle/>
          <a:p>
            <a:pPr algn="ctr"/>
            <a:endParaRPr lang="en-GB" sz="800" b="1">
              <a:solidFill>
                <a:srgbClr val="006662"/>
              </a:solidFill>
              <a:latin typeface="Century Gothic" panose="020B0502020202020204" pitchFamily="34" charset="0"/>
            </a:endParaRPr>
          </a:p>
          <a:p>
            <a:pPr algn="ctr"/>
            <a:endParaRPr lang="en-GB" sz="500">
              <a:solidFill>
                <a:srgbClr val="006662"/>
              </a:solidFill>
              <a:latin typeface="Century Gothic" panose="020B0502020202020204" pitchFamily="34" charset="0"/>
            </a:endParaRPr>
          </a:p>
          <a:p>
            <a:pPr algn="ctr"/>
            <a:r>
              <a:rPr lang="en-GB" sz="800">
                <a:solidFill>
                  <a:srgbClr val="006662"/>
                </a:solidFill>
                <a:latin typeface="Century Gothic" panose="020B0502020202020204" pitchFamily="34" charset="0"/>
              </a:rPr>
              <a:t>If you would like to know about particular allergens in foods, please ask a member of the catering team for information. If your child has a school lunch and has a food allergy or intolerance you will be asked to complete a form to ensure we have the necessary information to cater for your child. We use a large variety of ingredients in the preparation of our meals and due to the nature of our kitchens it is not possible to completely remove the risk of allergen cross contact.  </a:t>
            </a:r>
          </a:p>
          <a:p>
            <a:r>
              <a:rPr lang="en-GB" sz="1050" b="1">
                <a:latin typeface="Century Gothic" panose="020B0502020202020204" pitchFamily="34" charset="0"/>
              </a:rPr>
              <a:t> </a:t>
            </a:r>
          </a:p>
          <a:p>
            <a:endParaRPr lang="en-GB" sz="1100" b="1">
              <a:latin typeface="Century Gothic" panose="020B0502020202020204" pitchFamily="34" charset="0"/>
            </a:endParaRPr>
          </a:p>
        </p:txBody>
      </p:sp>
      <p:sp>
        <p:nvSpPr>
          <p:cNvPr id="16" name="TextBox 15">
            <a:extLst>
              <a:ext uri="{FF2B5EF4-FFF2-40B4-BE49-F238E27FC236}">
                <a16:creationId xmlns:a16="http://schemas.microsoft.com/office/drawing/2014/main" id="{D12ED3F3-E895-AB63-E8EC-D30E12E7F1A0}"/>
              </a:ext>
            </a:extLst>
          </p:cNvPr>
          <p:cNvSpPr txBox="1"/>
          <p:nvPr/>
        </p:nvSpPr>
        <p:spPr>
          <a:xfrm>
            <a:off x="220440" y="1311696"/>
            <a:ext cx="524664" cy="1200329"/>
          </a:xfrm>
          <a:prstGeom prst="rect">
            <a:avLst/>
          </a:prstGeom>
          <a:noFill/>
        </p:spPr>
        <p:txBody>
          <a:bodyPr wrap="square" rtlCol="0">
            <a:spAutoFit/>
          </a:bodyPr>
          <a:lstStyle/>
          <a:p>
            <a:r>
              <a:rPr lang="en-GB" sz="900" dirty="0"/>
              <a:t>13/4, 4/5, 1/6, 22/6, 13/7, 7/9, 28/9, 19/10</a:t>
            </a:r>
          </a:p>
        </p:txBody>
      </p:sp>
      <p:sp>
        <p:nvSpPr>
          <p:cNvPr id="17" name="TextBox 16">
            <a:extLst>
              <a:ext uri="{FF2B5EF4-FFF2-40B4-BE49-F238E27FC236}">
                <a16:creationId xmlns:a16="http://schemas.microsoft.com/office/drawing/2014/main" id="{ECCCFF75-0190-2494-6B2E-215652F40BA4}"/>
              </a:ext>
            </a:extLst>
          </p:cNvPr>
          <p:cNvSpPr txBox="1"/>
          <p:nvPr/>
        </p:nvSpPr>
        <p:spPr>
          <a:xfrm>
            <a:off x="312509" y="3093456"/>
            <a:ext cx="516081" cy="1061829"/>
          </a:xfrm>
          <a:prstGeom prst="rect">
            <a:avLst/>
          </a:prstGeom>
          <a:noFill/>
        </p:spPr>
        <p:txBody>
          <a:bodyPr wrap="square" rtlCol="0">
            <a:spAutoFit/>
          </a:bodyPr>
          <a:lstStyle/>
          <a:p>
            <a:r>
              <a:rPr lang="en-GB" sz="900" dirty="0"/>
              <a:t>20/4, 11/5, 8/6, 29/6, 20/7, 14/9, 5/10</a:t>
            </a:r>
          </a:p>
        </p:txBody>
      </p:sp>
      <p:sp>
        <p:nvSpPr>
          <p:cNvPr id="34" name="TextBox 33">
            <a:extLst>
              <a:ext uri="{FF2B5EF4-FFF2-40B4-BE49-F238E27FC236}">
                <a16:creationId xmlns:a16="http://schemas.microsoft.com/office/drawing/2014/main" id="{B82FD7FA-7F1C-D01D-AA6D-E5292A4C71BD}"/>
              </a:ext>
            </a:extLst>
          </p:cNvPr>
          <p:cNvSpPr txBox="1"/>
          <p:nvPr/>
        </p:nvSpPr>
        <p:spPr>
          <a:xfrm>
            <a:off x="345075" y="4759445"/>
            <a:ext cx="465134" cy="1061829"/>
          </a:xfrm>
          <a:prstGeom prst="rect">
            <a:avLst/>
          </a:prstGeom>
          <a:noFill/>
        </p:spPr>
        <p:txBody>
          <a:bodyPr wrap="square" rtlCol="0">
            <a:spAutoFit/>
          </a:bodyPr>
          <a:lstStyle/>
          <a:p>
            <a:r>
              <a:rPr lang="en-GB" sz="900" dirty="0"/>
              <a:t>27/4, 18/5, 15/6, 6/7, 1/9, 21/9, 12/10</a:t>
            </a:r>
          </a:p>
        </p:txBody>
      </p:sp>
    </p:spTree>
    <p:extLst>
      <p:ext uri="{BB962C8B-B14F-4D97-AF65-F5344CB8AC3E}">
        <p14:creationId xmlns:p14="http://schemas.microsoft.com/office/powerpoint/2010/main" val="2778804271"/>
      </p:ext>
    </p:extLst>
  </p:cSld>
  <p:clrMapOvr>
    <a:masterClrMapping/>
  </p:clrMapOvr>
</p:sld>
</file>

<file path=ppt/theme/theme1.xml><?xml version="1.0" encoding="utf-8"?>
<a:theme xmlns:a="http://schemas.openxmlformats.org/drawingml/2006/main" name="Office Theme">
  <a:themeElements>
    <a:clrScheme name="Office">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ppt/theme/theme2.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5B9BD5"/>
      </a:accent1>
      <a:accent2>
        <a:srgbClr val="ED7D31"/>
      </a:accent2>
      <a:accent3>
        <a:srgbClr val="A5A5A5"/>
      </a:accent3>
      <a:accent4>
        <a:srgbClr val="FFC000"/>
      </a:accent4>
      <a:accent5>
        <a:srgbClr val="4472C4"/>
      </a:accent5>
      <a:accent6>
        <a:srgbClr val="70AD47"/>
      </a:accent6>
      <a:hlink>
        <a:srgbClr val="0563C1"/>
      </a:hlink>
      <a:folHlink>
        <a:srgbClr val="954F72"/>
      </a:folHlink>
    </a:clrScheme>
    <a:fontScheme name="Office">
      <a:majorFont>
        <a:latin typeface="Calibri Light" panose="020F0302020204030204"/>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panose="020F0502020204030204"/>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customXml/_rels/item1.xml.rels><?xml version="1.0" encoding="UTF-8" standalone="yes"?>
<Relationships xmlns="http://schemas.openxmlformats.org/package/2006/relationships"><Relationship Id="rId1" Type="http://schemas.openxmlformats.org/officeDocument/2006/relationships/customXmlProps" Target="itemProps1.xml"/></Relationships>
</file>

<file path=customXml/_rels/item2.xml.rels><?xml version="1.0" encoding="UTF-8" standalone="yes"?>
<Relationships xmlns="http://schemas.openxmlformats.org/package/2006/relationships"><Relationship Id="rId1" Type="http://schemas.openxmlformats.org/officeDocument/2006/relationships/customXmlProps" Target="itemProps2.xml"/></Relationships>
</file>

<file path=customXml/_rels/item3.xml.rels><?xml version="1.0" encoding="UTF-8" standalone="yes"?>
<Relationships xmlns="http://schemas.openxmlformats.org/package/2006/relationships"><Relationship Id="rId1" Type="http://schemas.openxmlformats.org/officeDocument/2006/relationships/customXmlProps" Target="itemProps3.xml"/></Relationships>
</file>

<file path=customXml/item1.xml><?xml version="1.0" encoding="utf-8"?>
<p:properties xmlns:p="http://schemas.microsoft.com/office/2006/metadata/properties" xmlns:xsi="http://www.w3.org/2001/XMLSchema-instance" xmlns:pc="http://schemas.microsoft.com/office/infopath/2007/PartnerControls">
  <documentManagement>
    <lcf76f155ced4ddcb4097134ff3c332f xmlns="31d555a2-670d-4109-8d1f-e24ba5791789">
      <Terms xmlns="http://schemas.microsoft.com/office/infopath/2007/PartnerControls"/>
    </lcf76f155ced4ddcb4097134ff3c332f>
    <TaxCatchAll xmlns="27decf5d-107f-4972-84c8-70f9deaeaede" xsi:nil="true"/>
  </documentManagement>
</p:properties>
</file>

<file path=customXml/item2.xml><?xml version="1.0" encoding="utf-8"?>
<?mso-contentType ?>
<FormTemplates xmlns="http://schemas.microsoft.com/sharepoint/v3/contenttype/forms">
  <Display>DocumentLibraryForm</Display>
  <Edit>DocumentLibraryForm</Edit>
  <New>DocumentLibraryForm</New>
</FormTemplates>
</file>

<file path=customXml/item3.xml><?xml version="1.0" encoding="utf-8"?>
<ct:contentTypeSchema xmlns:ct="http://schemas.microsoft.com/office/2006/metadata/contentType" xmlns:ma="http://schemas.microsoft.com/office/2006/metadata/properties/metaAttributes" ct:_="" ma:_="" ma:contentTypeName="Document" ma:contentTypeID="0x010100211178B51B7086438F464AEB247BFCB5" ma:contentTypeVersion="11" ma:contentTypeDescription="Create a new document." ma:contentTypeScope="" ma:versionID="af48ea1cd64b419e52d7fffa0cfd17bb">
  <xsd:schema xmlns:xsd="http://www.w3.org/2001/XMLSchema" xmlns:xs="http://www.w3.org/2001/XMLSchema" xmlns:p="http://schemas.microsoft.com/office/2006/metadata/properties" xmlns:ns2="31d555a2-670d-4109-8d1f-e24ba5791789" xmlns:ns3="27decf5d-107f-4972-84c8-70f9deaeaede" targetNamespace="http://schemas.microsoft.com/office/2006/metadata/properties" ma:root="true" ma:fieldsID="9ff4803d65ddec1db40bf3cb0dc71fff" ns2:_="" ns3:_="">
    <xsd:import namespace="31d555a2-670d-4109-8d1f-e24ba5791789"/>
    <xsd:import namespace="27decf5d-107f-4972-84c8-70f9deaeaede"/>
    <xsd:element name="properties">
      <xsd:complexType>
        <xsd:sequence>
          <xsd:element name="documentManagement">
            <xsd:complexType>
              <xsd:all>
                <xsd:element ref="ns2:MediaServiceMetadata" minOccurs="0"/>
                <xsd:element ref="ns2:MediaServiceFastMetadata" minOccurs="0"/>
                <xsd:element ref="ns2:MediaServiceSearchProperties" minOccurs="0"/>
                <xsd:element ref="ns2:MediaServiceDateTaken" minOccurs="0"/>
                <xsd:element ref="ns2:MediaServiceGenerationTime" minOccurs="0"/>
                <xsd:element ref="ns2:MediaServiceEventHashCode" minOccurs="0"/>
                <xsd:element ref="ns2:MediaLengthInSeconds" minOccurs="0"/>
                <xsd:element ref="ns2:lcf76f155ced4ddcb4097134ff3c332f" minOccurs="0"/>
                <xsd:element ref="ns3:TaxCatchAll" minOccurs="0"/>
                <xsd:element ref="ns2:MediaServiceOCR" minOccurs="0"/>
              </xsd:all>
            </xsd:complexType>
          </xsd:element>
        </xsd:sequence>
      </xsd:complexType>
    </xsd:element>
  </xsd:schema>
  <xsd:schema xmlns:xsd="http://www.w3.org/2001/XMLSchema" xmlns:xs="http://www.w3.org/2001/XMLSchema" xmlns:dms="http://schemas.microsoft.com/office/2006/documentManagement/types" xmlns:pc="http://schemas.microsoft.com/office/infopath/2007/PartnerControls" targetNamespace="31d555a2-670d-4109-8d1f-e24ba5791789" elementFormDefault="qualified">
    <xsd:import namespace="http://schemas.microsoft.com/office/2006/documentManagement/types"/>
    <xsd:import namespace="http://schemas.microsoft.com/office/infopath/2007/PartnerControls"/>
    <xsd:element name="MediaServiceMetadata" ma:index="8" nillable="true" ma:displayName="MediaServiceMetadata" ma:hidden="true" ma:internalName="MediaServiceMetadata" ma:readOnly="true">
      <xsd:simpleType>
        <xsd:restriction base="dms:Note"/>
      </xsd:simpleType>
    </xsd:element>
    <xsd:element name="MediaServiceFastMetadata" ma:index="9" nillable="true" ma:displayName="MediaServiceFastMetadata" ma:hidden="true" ma:internalName="MediaServiceFastMetadata" ma:readOnly="true">
      <xsd:simpleType>
        <xsd:restriction base="dms:Note"/>
      </xsd:simpleType>
    </xsd:element>
    <xsd:element name="MediaServiceSearchProperties" ma:index="10" nillable="true" ma:displayName="MediaServiceSearchProperties" ma:hidden="true" ma:internalName="MediaServiceSearchProperties" ma:readOnly="true">
      <xsd:simpleType>
        <xsd:restriction base="dms:Note"/>
      </xsd:simpleType>
    </xsd:element>
    <xsd:element name="MediaServiceDateTaken" ma:index="11" nillable="true" ma:displayName="MediaServiceDateTaken" ma:hidden="true" ma:indexed="true" ma:internalName="MediaServiceDateTaken" ma:readOnly="true">
      <xsd:simpleType>
        <xsd:restriction base="dms:Text"/>
      </xsd:simpleType>
    </xsd:element>
    <xsd:element name="MediaServiceGenerationTime" ma:index="12" nillable="true" ma:displayName="MediaServiceGenerationTime" ma:hidden="true" ma:internalName="MediaServiceGenerationTime" ma:readOnly="true">
      <xsd:simpleType>
        <xsd:restriction base="dms:Text"/>
      </xsd:simpleType>
    </xsd:element>
    <xsd:element name="MediaServiceEventHashCode" ma:index="13" nillable="true" ma:displayName="MediaServiceEventHashCode" ma:hidden="true" ma:internalName="MediaServiceEventHashCode" ma:readOnly="true">
      <xsd:simpleType>
        <xsd:restriction base="dms:Text"/>
      </xsd:simpleType>
    </xsd:element>
    <xsd:element name="MediaLengthInSeconds" ma:index="14" nillable="true" ma:displayName="MediaLengthInSeconds" ma:hidden="true" ma:internalName="MediaLengthInSeconds" ma:readOnly="true">
      <xsd:simpleType>
        <xsd:restriction base="dms:Unknown"/>
      </xsd:simpleType>
    </xsd:element>
    <xsd:element name="lcf76f155ced4ddcb4097134ff3c332f" ma:index="16" nillable="true" ma:taxonomy="true" ma:internalName="lcf76f155ced4ddcb4097134ff3c332f" ma:taxonomyFieldName="MediaServiceImageTags" ma:displayName="Image Tags" ma:readOnly="false" ma:fieldId="{5cf76f15-5ced-4ddc-b409-7134ff3c332f}" ma:taxonomyMulti="true" ma:sspId="2012dde6-0f40-40c0-9910-b1be677f98b0" ma:termSetId="09814cd3-568e-fe90-9814-8d621ff8fb84" ma:anchorId="fba54fb3-c3e1-fe81-a776-ca4b69148c4d" ma:open="true" ma:isKeyword="false">
      <xsd:complexType>
        <xsd:sequence>
          <xsd:element ref="pc:Terms" minOccurs="0" maxOccurs="1"/>
        </xsd:sequence>
      </xsd:complexType>
    </xsd:element>
    <xsd:element name="MediaServiceOCR" ma:index="18" nillable="true" ma:displayName="Extracted Text" ma:internalName="MediaServiceOCR" ma:readOnly="true">
      <xsd:simpleType>
        <xsd:restriction base="dms:Note">
          <xsd:maxLength value="255"/>
        </xsd:restriction>
      </xsd:simpleType>
    </xsd:element>
  </xsd:schema>
  <xsd:schema xmlns:xsd="http://www.w3.org/2001/XMLSchema" xmlns:xs="http://www.w3.org/2001/XMLSchema" xmlns:dms="http://schemas.microsoft.com/office/2006/documentManagement/types" xmlns:pc="http://schemas.microsoft.com/office/infopath/2007/PartnerControls" targetNamespace="27decf5d-107f-4972-84c8-70f9deaeaede" elementFormDefault="qualified">
    <xsd:import namespace="http://schemas.microsoft.com/office/2006/documentManagement/types"/>
    <xsd:import namespace="http://schemas.microsoft.com/office/infopath/2007/PartnerControls"/>
    <xsd:element name="TaxCatchAll" ma:index="17" nillable="true" ma:displayName="Taxonomy Catch All Column" ma:hidden="true" ma:list="{6db60083-6100-4e27-9cc0-35ff1f00c7fc}" ma:internalName="TaxCatchAll" ma:showField="CatchAllData" ma:web="27decf5d-107f-4972-84c8-70f9deaeaede">
      <xsd:complexType>
        <xsd:complexContent>
          <xsd:extension base="dms:MultiChoiceLookup">
            <xsd:sequence>
              <xsd:element name="Value" type="dms:Lookup" maxOccurs="unbounded" minOccurs="0" nillable="true"/>
            </xsd:sequence>
          </xsd:extension>
        </xsd:complexContent>
      </xsd:complexType>
    </xsd:element>
  </xsd:schema>
  <xsd:schema xmlns="http://schemas.openxmlformats.org/package/2006/metadata/core-properties" xmlns:xsd="http://www.w3.org/2001/XMLSchema" xmlns:xsi="http://www.w3.org/2001/XMLSchema-instance" xmlns:dc="http://purl.org/dc/elements/1.1/" xmlns:dcterms="http://purl.org/dc/terms/" xmlns:odoc="http://schemas.microsoft.com/internal/obd" targetNamespace="http://schemas.openxmlformats.org/package/2006/metadata/core-properties" elementFormDefault="qualified" attributeFormDefault="unqualified" blockDefault="#all">
    <xsd:import namespace="http://purl.org/dc/elements/1.1/" schemaLocation="http://dublincore.org/schemas/xmls/qdc/2003/04/02/dc.xsd"/>
    <xsd:import namespace="http://purl.org/dc/terms/" schemaLocation="http://dublincore.org/schemas/xmls/qdc/2003/04/02/dcterms.xsd"/>
    <xsd:element name="coreProperties" type="CT_coreProperties"/>
    <xsd:complexType name="CT_coreProperties">
      <xsd:all>
        <xsd:element ref="dc:creator" minOccurs="0" maxOccurs="1"/>
        <xsd:element ref="dcterms:created" minOccurs="0" maxOccurs="1"/>
        <xsd:element ref="dc:identifier" minOccurs="0" maxOccurs="1"/>
        <xsd:element name="contentType" minOccurs="0" maxOccurs="1" type="xsd:string" ma:index="0" ma:displayName="Content Type"/>
        <xsd:element ref="dc:title" minOccurs="0" maxOccurs="1" ma:index="4" ma:displayName="Title"/>
        <xsd:element ref="dc:subject" minOccurs="0" maxOccurs="1"/>
        <xsd:element ref="dc:description" minOccurs="0" maxOccurs="1"/>
        <xsd:element name="keywords" minOccurs="0" maxOccurs="1" type="xsd:string"/>
        <xsd:element ref="dc:language" minOccurs="0" maxOccurs="1"/>
        <xsd:element name="category" minOccurs="0" maxOccurs="1" type="xsd:string"/>
        <xsd:element name="version" minOccurs="0" maxOccurs="1" type="xsd:string"/>
        <xsd:element name="revision" minOccurs="0" maxOccurs="1" type="xsd:string">
          <xsd:annotation>
            <xsd:documentation>
                        This value indicates the number of saves or revisions. The application is responsible for updating this value after each revision.
                    </xsd:documentation>
          </xsd:annotation>
        </xsd:element>
        <xsd:element name="lastModifiedBy" minOccurs="0" maxOccurs="1" type="xsd:string"/>
        <xsd:element ref="dcterms:modified" minOccurs="0" maxOccurs="1"/>
        <xsd:element name="contentStatus" minOccurs="0" maxOccurs="1" type="xsd:string"/>
      </xsd:all>
    </xsd:complexType>
  </xsd:schema>
  <xs:schema xmlns:pc="http://schemas.microsoft.com/office/infopath/2007/PartnerControls" xmlns:xs="http://www.w3.org/2001/XMLSchema" targetNamespace="http://schemas.microsoft.com/office/infopath/2007/PartnerControls" elementFormDefault="qualified" attributeFormDefault="unqualified">
    <xs:element name="Person">
      <xs:complexType>
        <xs:sequence>
          <xs:element ref="pc:DisplayName" minOccurs="0"/>
          <xs:element ref="pc:AccountId" minOccurs="0"/>
          <xs:element ref="pc:AccountType" minOccurs="0"/>
        </xs:sequence>
      </xs:complexType>
    </xs:element>
    <xs:element name="DisplayName" type="xs:string"/>
    <xs:element name="AccountId" type="xs:string"/>
    <xs:element name="AccountType" type="xs:string"/>
    <xs:element name="BDCAssociatedEntity">
      <xs:complexType>
        <xs:sequence>
          <xs:element ref="pc:BDCEntity" minOccurs="0" maxOccurs="unbounded"/>
        </xs:sequence>
        <xs:attribute ref="pc:EntityNamespace"/>
        <xs:attribute ref="pc:EntityName"/>
        <xs:attribute ref="pc:SystemInstanceName"/>
        <xs:attribute ref="pc:AssociationName"/>
      </xs:complexType>
    </xs:element>
    <xs:attribute name="EntityNamespace" type="xs:string"/>
    <xs:attribute name="EntityName" type="xs:string"/>
    <xs:attribute name="SystemInstanceName" type="xs:string"/>
    <xs:attribute name="AssociationName" type="xs:string"/>
    <xs:element name="BDCEntity">
      <xs:complexType>
        <xs:sequence>
          <xs:element ref="pc:EntityDisplayName" minOccurs="0"/>
          <xs:element ref="pc:EntityInstanceReference" minOccurs="0"/>
          <xs:element ref="pc:EntityId1" minOccurs="0"/>
          <xs:element ref="pc:EntityId2" minOccurs="0"/>
          <xs:element ref="pc:EntityId3" minOccurs="0"/>
          <xs:element ref="pc:EntityId4" minOccurs="0"/>
          <xs:element ref="pc:EntityId5" minOccurs="0"/>
        </xs:sequence>
      </xs:complexType>
    </xs:element>
    <xs:element name="EntityDisplayName" type="xs:string"/>
    <xs:element name="EntityInstanceReference" type="xs:string"/>
    <xs:element name="EntityId1" type="xs:string"/>
    <xs:element name="EntityId2" type="xs:string"/>
    <xs:element name="EntityId3" type="xs:string"/>
    <xs:element name="EntityId4" type="xs:string"/>
    <xs:element name="EntityId5" type="xs:string"/>
    <xs:element name="Terms">
      <xs:complexType>
        <xs:sequence>
          <xs:element ref="pc:TermInfo" minOccurs="0" maxOccurs="unbounded"/>
        </xs:sequence>
      </xs:complexType>
    </xs:element>
    <xs:element name="TermInfo">
      <xs:complexType>
        <xs:sequence>
          <xs:element ref="pc:TermName" minOccurs="0"/>
          <xs:element ref="pc:TermId" minOccurs="0"/>
        </xs:sequence>
      </xs:complexType>
    </xs:element>
    <xs:element name="TermName" type="xs:string"/>
    <xs:element name="TermId" type="xs:string"/>
  </xs:schema>
</ct:contentTypeSchema>
</file>

<file path=customXml/itemProps1.xml><?xml version="1.0" encoding="utf-8"?>
<ds:datastoreItem xmlns:ds="http://schemas.openxmlformats.org/officeDocument/2006/customXml" ds:itemID="{38B72B72-EFE2-4371-B500-B2B9B1CA3EDB}">
  <ds:schemaRefs>
    <ds:schemaRef ds:uri="93f07fc0-f3cc-4d0b-9a4f-54b5dee9d132"/>
    <ds:schemaRef ds:uri="cfcc8f99-6edd-417c-8b08-e4af51aa64dc"/>
    <ds:schemaRef ds:uri="http://purl.org/dc/dcmitype/"/>
    <ds:schemaRef ds:uri="http://purl.org/dc/elements/1.1/"/>
    <ds:schemaRef ds:uri="http://purl.org/dc/terms/"/>
    <ds:schemaRef ds:uri="http://schemas.microsoft.com/office/2006/documentManagement/types"/>
    <ds:schemaRef ds:uri="http://schemas.microsoft.com/office/2006/metadata/properties"/>
    <ds:schemaRef ds:uri="http://schemas.microsoft.com/office/infopath/2007/PartnerControls"/>
    <ds:schemaRef ds:uri="http://schemas.openxmlformats.org/package/2006/metadata/core-properties"/>
    <ds:schemaRef ds:uri="http://www.w3.org/XML/1998/namespace"/>
  </ds:schemaRefs>
</ds:datastoreItem>
</file>

<file path=customXml/itemProps2.xml><?xml version="1.0" encoding="utf-8"?>
<ds:datastoreItem xmlns:ds="http://schemas.openxmlformats.org/officeDocument/2006/customXml" ds:itemID="{3AB8ED64-C6F3-4AA7-A4F8-D8EE960172A2}">
  <ds:schemaRefs>
    <ds:schemaRef ds:uri="http://schemas.microsoft.com/sharepoint/v3/contenttype/forms"/>
  </ds:schemaRefs>
</ds:datastoreItem>
</file>

<file path=customXml/itemProps3.xml><?xml version="1.0" encoding="utf-8"?>
<ds:datastoreItem xmlns:ds="http://schemas.openxmlformats.org/officeDocument/2006/customXml" ds:itemID="{50A42567-0A1C-4EA5-9E6D-1117ED09F828}"/>
</file>

<file path=docProps/app.xml><?xml version="1.0" encoding="utf-8"?>
<Properties xmlns="http://schemas.openxmlformats.org/officeDocument/2006/extended-properties" xmlns:vt="http://schemas.openxmlformats.org/officeDocument/2006/docPropsVTypes">
  <TotalTime>13</TotalTime>
  <Words>493</Words>
  <Application>Microsoft Office PowerPoint</Application>
  <PresentationFormat>A4 Paper (210x297 mm)</PresentationFormat>
  <Paragraphs>122</Paragraphs>
  <Slides>1</Slides>
  <Notes>0</Notes>
  <HiddenSlides>0</HiddenSlides>
  <MMClips>0</MMClips>
  <ScaleCrop>false</ScaleCrop>
  <HeadingPairs>
    <vt:vector size="6" baseType="variant">
      <vt:variant>
        <vt:lpstr>Fonts Used</vt:lpstr>
      </vt:variant>
      <vt:variant>
        <vt:i4>3</vt:i4>
      </vt:variant>
      <vt:variant>
        <vt:lpstr>Theme</vt:lpstr>
      </vt:variant>
      <vt:variant>
        <vt:i4>1</vt:i4>
      </vt:variant>
      <vt:variant>
        <vt:lpstr>Slide Titles</vt:lpstr>
      </vt:variant>
      <vt:variant>
        <vt:i4>1</vt:i4>
      </vt:variant>
    </vt:vector>
  </HeadingPairs>
  <TitlesOfParts>
    <vt:vector size="5" baseType="lpstr">
      <vt:lpstr>Arial</vt:lpstr>
      <vt:lpstr>Calibri</vt:lpstr>
      <vt:lpstr>Century Gothic</vt:lpstr>
      <vt:lpstr>Office Theme</vt:lpstr>
      <vt:lpstr>PowerPoint Presentation</vt:lpstr>
    </vt:vector>
  </TitlesOfParts>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PowerPoint Presentation</dc:title>
  <dc:creator>Thomas Christian Pass</dc:creator>
  <cp:lastModifiedBy>L CHAPMAN</cp:lastModifiedBy>
  <cp:revision>4</cp:revision>
  <cp:lastPrinted>2024-12-12T13:06:13Z</cp:lastPrinted>
  <dcterms:created xsi:type="dcterms:W3CDTF">2014-08-19T19:35:20Z</dcterms:created>
  <dcterms:modified xsi:type="dcterms:W3CDTF">2026-03-12T09:24:06Z</dcterms:modified>
</cp:coreProperties>
</file>

<file path=docProps/custom.xml><?xml version="1.0" encoding="utf-8"?>
<Properties xmlns="http://schemas.openxmlformats.org/officeDocument/2006/custom-properties" xmlns:vt="http://schemas.openxmlformats.org/officeDocument/2006/docPropsVTypes">
  <property fmtid="{D5CDD505-2E9C-101B-9397-08002B2CF9AE}" pid="2" name="ContentTypeId">
    <vt:lpwstr>0x010100211178B51B7086438F464AEB247BFCB5</vt:lpwstr>
  </property>
  <property fmtid="{D5CDD505-2E9C-101B-9397-08002B2CF9AE}" pid="3" name="Company_x0020_Metadata">
    <vt:lpwstr>2;#CaterLink|6b7c7025-ee94-469a-84b5-af43f06be2f7</vt:lpwstr>
  </property>
  <property fmtid="{D5CDD505-2E9C-101B-9397-08002B2CF9AE}" pid="4" name="Company Metadata">
    <vt:lpwstr>2;#CaterLink</vt:lpwstr>
  </property>
  <property fmtid="{D5CDD505-2E9C-101B-9397-08002B2CF9AE}" pid="5" name="Order">
    <vt:r8>70900</vt:r8>
  </property>
  <property fmtid="{D5CDD505-2E9C-101B-9397-08002B2CF9AE}" pid="6" name="MediaServiceImageTags">
    <vt:lpwstr/>
  </property>
</Properties>
</file>